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241463" cy="10680700"/>
  <p:notesSz cx="11430000" cy="10680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6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371" y="643"/>
      </p:cViewPr>
      <p:guideLst>
        <p:guide orient="horz" pos="2880"/>
        <p:guide pos="26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8110" y="1998027"/>
            <a:ext cx="12105244" cy="70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10" b="1" i="0">
                <a:solidFill>
                  <a:srgbClr val="F95F8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36220" y="3609340"/>
            <a:ext cx="9969024" cy="2588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82" b="0" i="0">
                <a:solidFill>
                  <a:srgbClr val="26242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854" y="420687"/>
            <a:ext cx="11927225" cy="709425"/>
          </a:xfrm>
        </p:spPr>
        <p:txBody>
          <a:bodyPr lIns="0" tIns="0" rIns="0" bIns="0"/>
          <a:lstStyle>
            <a:lvl1pPr>
              <a:defRPr sz="4610" b="1" i="0">
                <a:solidFill>
                  <a:srgbClr val="F95F8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853" y="1421765"/>
            <a:ext cx="6097720" cy="258853"/>
          </a:xfrm>
        </p:spPr>
        <p:txBody>
          <a:bodyPr lIns="0" tIns="0" rIns="0" bIns="0"/>
          <a:lstStyle>
            <a:lvl1pPr>
              <a:defRPr sz="1682" b="0" i="0">
                <a:solidFill>
                  <a:srgbClr val="26242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241463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4"/>
            <a:ext cx="14241463" cy="21428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854" y="420687"/>
            <a:ext cx="11927225" cy="709425"/>
          </a:xfrm>
        </p:spPr>
        <p:txBody>
          <a:bodyPr lIns="0" tIns="0" rIns="0" bIns="0"/>
          <a:lstStyle>
            <a:lvl1pPr>
              <a:defRPr sz="4610" b="1" i="0">
                <a:solidFill>
                  <a:srgbClr val="F95F8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2073" y="1482408"/>
            <a:ext cx="6195036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334354" y="1482408"/>
            <a:ext cx="6195036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854" y="420687"/>
            <a:ext cx="11927225" cy="709425"/>
          </a:xfrm>
        </p:spPr>
        <p:txBody>
          <a:bodyPr lIns="0" tIns="0" rIns="0" bIns="0"/>
          <a:lstStyle>
            <a:lvl1pPr>
              <a:defRPr sz="4610" b="1" i="0">
                <a:solidFill>
                  <a:srgbClr val="F95F8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241463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854" y="420687"/>
            <a:ext cx="1192722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F95F8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853" y="1421765"/>
            <a:ext cx="609772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26242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42098" y="5994082"/>
            <a:ext cx="45572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12073" y="5994082"/>
            <a:ext cx="32755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53854" y="5994082"/>
            <a:ext cx="32755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69671">
        <a:defRPr>
          <a:latin typeface="+mn-lt"/>
          <a:ea typeface="+mn-ea"/>
          <a:cs typeface="+mn-cs"/>
        </a:defRPr>
      </a:lvl2pPr>
      <a:lvl3pPr marL="1139342">
        <a:defRPr>
          <a:latin typeface="+mn-lt"/>
          <a:ea typeface="+mn-ea"/>
          <a:cs typeface="+mn-cs"/>
        </a:defRPr>
      </a:lvl3pPr>
      <a:lvl4pPr marL="1709014">
        <a:defRPr>
          <a:latin typeface="+mn-lt"/>
          <a:ea typeface="+mn-ea"/>
          <a:cs typeface="+mn-cs"/>
        </a:defRPr>
      </a:lvl4pPr>
      <a:lvl5pPr marL="2278685">
        <a:defRPr>
          <a:latin typeface="+mn-lt"/>
          <a:ea typeface="+mn-ea"/>
          <a:cs typeface="+mn-cs"/>
        </a:defRPr>
      </a:lvl5pPr>
      <a:lvl6pPr marL="2848356">
        <a:defRPr>
          <a:latin typeface="+mn-lt"/>
          <a:ea typeface="+mn-ea"/>
          <a:cs typeface="+mn-cs"/>
        </a:defRPr>
      </a:lvl6pPr>
      <a:lvl7pPr marL="3418027">
        <a:defRPr>
          <a:latin typeface="+mn-lt"/>
          <a:ea typeface="+mn-ea"/>
          <a:cs typeface="+mn-cs"/>
        </a:defRPr>
      </a:lvl7pPr>
      <a:lvl8pPr marL="3987698">
        <a:defRPr>
          <a:latin typeface="+mn-lt"/>
          <a:ea typeface="+mn-ea"/>
          <a:cs typeface="+mn-cs"/>
        </a:defRPr>
      </a:lvl8pPr>
      <a:lvl9pPr marL="45573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69671">
        <a:defRPr>
          <a:latin typeface="+mn-lt"/>
          <a:ea typeface="+mn-ea"/>
          <a:cs typeface="+mn-cs"/>
        </a:defRPr>
      </a:lvl2pPr>
      <a:lvl3pPr marL="1139342">
        <a:defRPr>
          <a:latin typeface="+mn-lt"/>
          <a:ea typeface="+mn-ea"/>
          <a:cs typeface="+mn-cs"/>
        </a:defRPr>
      </a:lvl3pPr>
      <a:lvl4pPr marL="1709014">
        <a:defRPr>
          <a:latin typeface="+mn-lt"/>
          <a:ea typeface="+mn-ea"/>
          <a:cs typeface="+mn-cs"/>
        </a:defRPr>
      </a:lvl4pPr>
      <a:lvl5pPr marL="2278685">
        <a:defRPr>
          <a:latin typeface="+mn-lt"/>
          <a:ea typeface="+mn-ea"/>
          <a:cs typeface="+mn-cs"/>
        </a:defRPr>
      </a:lvl5pPr>
      <a:lvl6pPr marL="2848356">
        <a:defRPr>
          <a:latin typeface="+mn-lt"/>
          <a:ea typeface="+mn-ea"/>
          <a:cs typeface="+mn-cs"/>
        </a:defRPr>
      </a:lvl6pPr>
      <a:lvl7pPr marL="3418027">
        <a:defRPr>
          <a:latin typeface="+mn-lt"/>
          <a:ea typeface="+mn-ea"/>
          <a:cs typeface="+mn-cs"/>
        </a:defRPr>
      </a:lvl7pPr>
      <a:lvl8pPr marL="3987698">
        <a:defRPr>
          <a:latin typeface="+mn-lt"/>
          <a:ea typeface="+mn-ea"/>
          <a:cs typeface="+mn-cs"/>
        </a:defRPr>
      </a:lvl8pPr>
      <a:lvl9pPr marL="45573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129C15-A76E-4B7A-9E08-A8C55C867505}"/>
              </a:ext>
            </a:extLst>
          </p:cNvPr>
          <p:cNvSpPr txBox="1"/>
          <p:nvPr/>
        </p:nvSpPr>
        <p:spPr>
          <a:xfrm>
            <a:off x="1020284" y="2769909"/>
            <a:ext cx="3962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Details</a:t>
            </a:r>
          </a:p>
          <a:p>
            <a:r>
              <a:rPr lang="en-US" sz="2800" b="1" dirty="0"/>
              <a:t>Team ID:</a:t>
            </a:r>
            <a:r>
              <a:rPr lang="en-US" sz="2800" dirty="0"/>
              <a:t> LTVIP2025TMID29467</a:t>
            </a:r>
          </a:p>
          <a:p>
            <a:r>
              <a:rPr lang="en-US" sz="2800" b="1" dirty="0"/>
              <a:t>Team Size:</a:t>
            </a:r>
            <a:r>
              <a:rPr lang="en-US" sz="2800" dirty="0"/>
              <a:t> 4 Members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CD6AD-46AA-F832-DCC1-1173640C7824}"/>
              </a:ext>
            </a:extLst>
          </p:cNvPr>
          <p:cNvSpPr txBox="1"/>
          <p:nvPr/>
        </p:nvSpPr>
        <p:spPr>
          <a:xfrm>
            <a:off x="1020284" y="4898448"/>
            <a:ext cx="778129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Team Members</a:t>
            </a:r>
          </a:p>
          <a:p>
            <a:r>
              <a:rPr lang="en-US" sz="2800" b="1" dirty="0"/>
              <a:t>Team Leader:</a:t>
            </a:r>
            <a:r>
              <a:rPr lang="en-US" sz="2800" dirty="0"/>
              <a:t> Sasikumar Pitta</a:t>
            </a:r>
          </a:p>
          <a:p>
            <a:r>
              <a:rPr lang="en-US" sz="2800" b="1" dirty="0"/>
              <a:t>Team Member:</a:t>
            </a:r>
            <a:r>
              <a:rPr lang="en-US" sz="2800" dirty="0"/>
              <a:t> Nakka Baba Sai</a:t>
            </a:r>
          </a:p>
          <a:p>
            <a:r>
              <a:rPr lang="en-US" sz="2800" b="1" dirty="0"/>
              <a:t>Team Member:</a:t>
            </a:r>
            <a:r>
              <a:rPr lang="en-US" sz="2800" dirty="0"/>
              <a:t> Pasupuleti Leela Satya Charan</a:t>
            </a:r>
          </a:p>
          <a:p>
            <a:r>
              <a:rPr lang="en-US" sz="2800" b="1" dirty="0"/>
              <a:t>Team Member:</a:t>
            </a:r>
            <a:r>
              <a:rPr lang="en-US" sz="2800" dirty="0"/>
              <a:t> Ganji Gangadhar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1ABF0-BAAA-2A4C-D217-3ACE666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2" y="488671"/>
            <a:ext cx="4953000" cy="1303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A762C-93BE-7115-349F-F184069314AB}"/>
              </a:ext>
            </a:extLst>
          </p:cNvPr>
          <p:cNvSpPr txBox="1"/>
          <p:nvPr/>
        </p:nvSpPr>
        <p:spPr>
          <a:xfrm>
            <a:off x="5337786" y="2062268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Submitted by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98A3D-4EA7-75B4-3954-6090FDB157C0}"/>
              </a:ext>
            </a:extLst>
          </p:cNvPr>
          <p:cNvSpPr txBox="1"/>
          <p:nvPr/>
        </p:nvSpPr>
        <p:spPr>
          <a:xfrm>
            <a:off x="2677848" y="7893436"/>
            <a:ext cx="904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 the Aditya college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80413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9" y="1693210"/>
            <a:ext cx="5340548" cy="80223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27740" y="3511551"/>
            <a:ext cx="4293391" cy="727001"/>
          </a:xfrm>
          <a:prstGeom prst="rect">
            <a:avLst/>
          </a:prstGeom>
        </p:spPr>
        <p:txBody>
          <a:bodyPr vert="horz" wrap="square" lIns="0" tIns="17406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355" dirty="0"/>
              <a:t>Thank</a:t>
            </a:r>
            <a:r>
              <a:rPr spc="-324" dirty="0"/>
              <a:t> </a:t>
            </a:r>
            <a:r>
              <a:rPr spc="-586" dirty="0"/>
              <a:t>You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50148" y="4502150"/>
            <a:ext cx="7373122" cy="945207"/>
          </a:xfrm>
          <a:prstGeom prst="rect">
            <a:avLst/>
          </a:prstGeom>
        </p:spPr>
        <p:txBody>
          <a:bodyPr vert="horz" wrap="square" lIns="0" tIns="15824" rIns="0" bIns="0" rtlCol="0">
            <a:spAutoFit/>
          </a:bodyPr>
          <a:lstStyle/>
          <a:p>
            <a:pPr marL="15824" marR="6330">
              <a:lnSpc>
                <a:spcPct val="134300"/>
              </a:lnSpc>
              <a:spcBef>
                <a:spcPts val="125"/>
              </a:spcBef>
            </a:pP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more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information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on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81" dirty="0">
                <a:solidFill>
                  <a:srgbClr val="262424"/>
                </a:solidFill>
                <a:latin typeface="Tahoma"/>
                <a:cs typeface="Tahoma"/>
              </a:rPr>
              <a:t>Eco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Tips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assistant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IBM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Granite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69" dirty="0">
                <a:solidFill>
                  <a:srgbClr val="262424"/>
                </a:solidFill>
                <a:latin typeface="Tahoma"/>
                <a:cs typeface="Tahoma"/>
              </a:rPr>
              <a:t>LLM</a:t>
            </a:r>
            <a:r>
              <a:rPr lang="en-US" sz="2400" spc="69" dirty="0">
                <a:solidFill>
                  <a:srgbClr val="262424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1257" y="844550"/>
            <a:ext cx="5340548" cy="87137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9658" y="2161617"/>
            <a:ext cx="7323276" cy="2194533"/>
          </a:xfrm>
          <a:prstGeom prst="rect">
            <a:avLst/>
          </a:prstGeom>
        </p:spPr>
        <p:txBody>
          <a:bodyPr vert="horz" wrap="square" lIns="0" tIns="22945" rIns="0" bIns="0" rtlCol="0">
            <a:spAutoFit/>
          </a:bodyPr>
          <a:lstStyle/>
          <a:p>
            <a:pPr marL="15824" marR="6330">
              <a:lnSpc>
                <a:spcPts val="5707"/>
              </a:lnSpc>
              <a:spcBef>
                <a:spcPts val="181"/>
              </a:spcBef>
            </a:pPr>
            <a:r>
              <a:rPr spc="-417" dirty="0"/>
              <a:t>Eco</a:t>
            </a:r>
            <a:r>
              <a:rPr spc="-336" dirty="0"/>
              <a:t> </a:t>
            </a:r>
            <a:r>
              <a:rPr spc="-399" dirty="0"/>
              <a:t>Tips:</a:t>
            </a:r>
            <a:r>
              <a:rPr spc="-330" dirty="0"/>
              <a:t> </a:t>
            </a:r>
            <a:r>
              <a:rPr spc="-492" dirty="0"/>
              <a:t>Empowering </a:t>
            </a:r>
            <a:r>
              <a:rPr spc="-355" dirty="0"/>
              <a:t>Sustainable</a:t>
            </a:r>
            <a:r>
              <a:rPr spc="-330" dirty="0"/>
              <a:t> </a:t>
            </a:r>
            <a:r>
              <a:rPr spc="-336" dirty="0"/>
              <a:t>Living</a:t>
            </a:r>
            <a:r>
              <a:rPr spc="-330" dirty="0"/>
              <a:t> </a:t>
            </a:r>
            <a:r>
              <a:rPr spc="-374" dirty="0"/>
              <a:t>with</a:t>
            </a:r>
            <a:r>
              <a:rPr spc="-330" dirty="0"/>
              <a:t> </a:t>
            </a:r>
            <a:r>
              <a:rPr spc="-567" dirty="0"/>
              <a:t>IBM</a:t>
            </a:r>
          </a:p>
          <a:p>
            <a:pPr marL="15824">
              <a:spcBef>
                <a:spcPts val="37"/>
              </a:spcBef>
            </a:pPr>
            <a:r>
              <a:rPr spc="-392" dirty="0"/>
              <a:t>Granite</a:t>
            </a:r>
            <a:r>
              <a:rPr spc="-330" dirty="0"/>
              <a:t> </a:t>
            </a:r>
            <a:r>
              <a:rPr spc="-567" dirty="0"/>
              <a:t>LLM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7503" y="4650644"/>
            <a:ext cx="7293211" cy="2318468"/>
          </a:xfrm>
          <a:prstGeom prst="rect">
            <a:avLst/>
          </a:prstGeom>
        </p:spPr>
        <p:txBody>
          <a:bodyPr vert="horz" wrap="square" lIns="0" tIns="15824" rIns="0" bIns="0" rtlCol="0">
            <a:spAutoFit/>
          </a:bodyPr>
          <a:lstStyle/>
          <a:p>
            <a:pPr marL="15824" marR="6330">
              <a:lnSpc>
                <a:spcPct val="134300"/>
              </a:lnSpc>
              <a:spcBef>
                <a:spcPts val="125"/>
              </a:spcBef>
            </a:pP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An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AI-powered</a:t>
            </a: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assistant</a:t>
            </a: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actionable</a:t>
            </a: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environmental</a:t>
            </a:r>
            <a:r>
              <a:rPr sz="2400" spc="8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advice,</a:t>
            </a:r>
            <a:r>
              <a:rPr sz="2400" spc="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2" dirty="0">
                <a:solidFill>
                  <a:srgbClr val="262424"/>
                </a:solidFill>
                <a:latin typeface="Tahoma"/>
                <a:cs typeface="Tahoma"/>
              </a:rPr>
              <a:t>leveraging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IBM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Granite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18" dirty="0">
                <a:solidFill>
                  <a:srgbClr val="262424"/>
                </a:solidFill>
                <a:latin typeface="Tahoma"/>
                <a:cs typeface="Tahoma"/>
              </a:rPr>
              <a:t>LLM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personalised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87" dirty="0">
                <a:solidFill>
                  <a:srgbClr val="262424"/>
                </a:solidFill>
                <a:latin typeface="Tahoma"/>
                <a:cs typeface="Tahoma"/>
              </a:rPr>
              <a:t>eco-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guidance.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Bridging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gap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2" dirty="0">
                <a:solidFill>
                  <a:srgbClr val="262424"/>
                </a:solidFill>
                <a:latin typeface="Tahoma"/>
                <a:cs typeface="Tahoma"/>
              </a:rPr>
              <a:t>between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awareness</a:t>
            </a:r>
            <a:r>
              <a:rPr sz="2400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2400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action</a:t>
            </a:r>
            <a:r>
              <a:rPr sz="2400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2400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12" dirty="0">
                <a:solidFill>
                  <a:srgbClr val="262424"/>
                </a:solidFill>
                <a:latin typeface="Tahoma"/>
                <a:cs typeface="Tahoma"/>
              </a:rPr>
              <a:t>smart</a:t>
            </a:r>
            <a:r>
              <a:rPr sz="2400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2" dirty="0">
                <a:solidFill>
                  <a:srgbClr val="262424"/>
                </a:solidFill>
                <a:latin typeface="Tahoma"/>
                <a:cs typeface="Tahoma"/>
              </a:rPr>
              <a:t>citie</a:t>
            </a:r>
            <a:r>
              <a:rPr lang="en-US" sz="2400" spc="-12" dirty="0">
                <a:solidFill>
                  <a:srgbClr val="262424"/>
                </a:solidFill>
                <a:latin typeface="Tahoma"/>
                <a:cs typeface="Tahoma"/>
              </a:rPr>
              <a:t>s.</a:t>
            </a:r>
          </a:p>
          <a:p>
            <a:pPr>
              <a:spcBef>
                <a:spcPts val="523"/>
              </a:spcBef>
            </a:pPr>
            <a:endParaRPr lang="en-US" sz="1682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746" y="237209"/>
            <a:ext cx="14860991" cy="1338174"/>
          </a:xfrm>
          <a:prstGeom prst="rect">
            <a:avLst/>
          </a:prstGeom>
        </p:spPr>
        <p:txBody>
          <a:bodyPr vert="horz" wrap="square" lIns="0" tIns="622668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336" dirty="0"/>
              <a:t>The</a:t>
            </a:r>
            <a:r>
              <a:rPr spc="-316" dirty="0"/>
              <a:t> </a:t>
            </a:r>
            <a:r>
              <a:rPr spc="-473" dirty="0"/>
              <a:t>Growing</a:t>
            </a:r>
            <a:r>
              <a:rPr spc="-312" dirty="0"/>
              <a:t> </a:t>
            </a:r>
            <a:r>
              <a:rPr spc="-405" dirty="0"/>
              <a:t>Environmental</a:t>
            </a:r>
            <a:r>
              <a:rPr spc="-312" dirty="0"/>
              <a:t> </a:t>
            </a:r>
            <a:r>
              <a:rPr spc="-361" dirty="0"/>
              <a:t>Literacy</a:t>
            </a:r>
            <a:r>
              <a:rPr spc="-312" dirty="0"/>
              <a:t> </a:t>
            </a:r>
            <a:r>
              <a:rPr spc="-505" dirty="0"/>
              <a:t>Gap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07968" y="3110903"/>
            <a:ext cx="2175779" cy="2175779"/>
            <a:chOff x="3923120" y="1894295"/>
            <a:chExt cx="1746250" cy="1746250"/>
          </a:xfrm>
        </p:grpSpPr>
        <p:sp>
          <p:nvSpPr>
            <p:cNvPr id="5" name="object 5"/>
            <p:cNvSpPr/>
            <p:nvPr/>
          </p:nvSpPr>
          <p:spPr>
            <a:xfrm>
              <a:off x="3928478" y="189965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89">
                  <a:moveTo>
                    <a:pt x="1663738" y="0"/>
                  </a:moveTo>
                  <a:lnTo>
                    <a:pt x="1619010" y="3627"/>
                  </a:lnTo>
                  <a:lnTo>
                    <a:pt x="1579270" y="7797"/>
                  </a:lnTo>
                  <a:lnTo>
                    <a:pt x="1539633" y="12853"/>
                  </a:lnTo>
                  <a:lnTo>
                    <a:pt x="1500111" y="18796"/>
                  </a:lnTo>
                  <a:lnTo>
                    <a:pt x="1460742" y="25615"/>
                  </a:lnTo>
                  <a:lnTo>
                    <a:pt x="1421536" y="33312"/>
                  </a:lnTo>
                  <a:lnTo>
                    <a:pt x="1382504" y="41883"/>
                  </a:lnTo>
                  <a:lnTo>
                    <a:pt x="1343672" y="51320"/>
                  </a:lnTo>
                  <a:lnTo>
                    <a:pt x="1305066" y="61629"/>
                  </a:lnTo>
                  <a:lnTo>
                    <a:pt x="1266698" y="72796"/>
                  </a:lnTo>
                  <a:lnTo>
                    <a:pt x="1228586" y="84816"/>
                  </a:lnTo>
                  <a:lnTo>
                    <a:pt x="1190752" y="97675"/>
                  </a:lnTo>
                  <a:lnTo>
                    <a:pt x="1153223" y="111385"/>
                  </a:lnTo>
                  <a:lnTo>
                    <a:pt x="1115999" y="125933"/>
                  </a:lnTo>
                  <a:lnTo>
                    <a:pt x="1079109" y="141297"/>
                  </a:lnTo>
                  <a:lnTo>
                    <a:pt x="1042581" y="157480"/>
                  </a:lnTo>
                  <a:lnTo>
                    <a:pt x="1006417" y="174480"/>
                  </a:lnTo>
                  <a:lnTo>
                    <a:pt x="970635" y="192290"/>
                  </a:lnTo>
                  <a:lnTo>
                    <a:pt x="935272" y="210881"/>
                  </a:lnTo>
                  <a:lnTo>
                    <a:pt x="900328" y="230263"/>
                  </a:lnTo>
                  <a:lnTo>
                    <a:pt x="865822" y="250418"/>
                  </a:lnTo>
                  <a:lnTo>
                    <a:pt x="831773" y="271335"/>
                  </a:lnTo>
                  <a:lnTo>
                    <a:pt x="798207" y="293015"/>
                  </a:lnTo>
                  <a:lnTo>
                    <a:pt x="765136" y="315429"/>
                  </a:lnTo>
                  <a:lnTo>
                    <a:pt x="732561" y="338586"/>
                  </a:lnTo>
                  <a:lnTo>
                    <a:pt x="700519" y="362458"/>
                  </a:lnTo>
                  <a:lnTo>
                    <a:pt x="669015" y="387040"/>
                  </a:lnTo>
                  <a:lnTo>
                    <a:pt x="638073" y="412318"/>
                  </a:lnTo>
                  <a:lnTo>
                    <a:pt x="607698" y="438281"/>
                  </a:lnTo>
                  <a:lnTo>
                    <a:pt x="577913" y="464921"/>
                  </a:lnTo>
                  <a:lnTo>
                    <a:pt x="548724" y="492213"/>
                  </a:lnTo>
                  <a:lnTo>
                    <a:pt x="520153" y="520153"/>
                  </a:lnTo>
                  <a:lnTo>
                    <a:pt x="492213" y="548719"/>
                  </a:lnTo>
                  <a:lnTo>
                    <a:pt x="464921" y="577913"/>
                  </a:lnTo>
                  <a:lnTo>
                    <a:pt x="438286" y="607698"/>
                  </a:lnTo>
                  <a:lnTo>
                    <a:pt x="412318" y="638073"/>
                  </a:lnTo>
                  <a:lnTo>
                    <a:pt x="387040" y="669020"/>
                  </a:lnTo>
                  <a:lnTo>
                    <a:pt x="362458" y="700519"/>
                  </a:lnTo>
                  <a:lnTo>
                    <a:pt x="338586" y="732559"/>
                  </a:lnTo>
                  <a:lnTo>
                    <a:pt x="315429" y="765124"/>
                  </a:lnTo>
                  <a:lnTo>
                    <a:pt x="293015" y="798212"/>
                  </a:lnTo>
                  <a:lnTo>
                    <a:pt x="271335" y="831786"/>
                  </a:lnTo>
                  <a:lnTo>
                    <a:pt x="250418" y="865828"/>
                  </a:lnTo>
                  <a:lnTo>
                    <a:pt x="230263" y="900328"/>
                  </a:lnTo>
                  <a:lnTo>
                    <a:pt x="210881" y="935272"/>
                  </a:lnTo>
                  <a:lnTo>
                    <a:pt x="192290" y="970635"/>
                  </a:lnTo>
                  <a:lnTo>
                    <a:pt x="174480" y="1006413"/>
                  </a:lnTo>
                  <a:lnTo>
                    <a:pt x="157480" y="1042581"/>
                  </a:lnTo>
                  <a:lnTo>
                    <a:pt x="141297" y="1079114"/>
                  </a:lnTo>
                  <a:lnTo>
                    <a:pt x="125933" y="1115999"/>
                  </a:lnTo>
                  <a:lnTo>
                    <a:pt x="111385" y="1153225"/>
                  </a:lnTo>
                  <a:lnTo>
                    <a:pt x="97675" y="1190764"/>
                  </a:lnTo>
                  <a:lnTo>
                    <a:pt x="84816" y="1228588"/>
                  </a:lnTo>
                  <a:lnTo>
                    <a:pt x="72796" y="1266698"/>
                  </a:lnTo>
                  <a:lnTo>
                    <a:pt x="61631" y="1305066"/>
                  </a:lnTo>
                  <a:lnTo>
                    <a:pt x="51333" y="1343672"/>
                  </a:lnTo>
                  <a:lnTo>
                    <a:pt x="41884" y="1382504"/>
                  </a:lnTo>
                  <a:lnTo>
                    <a:pt x="33312" y="1421536"/>
                  </a:lnTo>
                  <a:lnTo>
                    <a:pt x="25615" y="1460744"/>
                  </a:lnTo>
                  <a:lnTo>
                    <a:pt x="18796" y="1500124"/>
                  </a:lnTo>
                  <a:lnTo>
                    <a:pt x="12853" y="1539635"/>
                  </a:lnTo>
                  <a:lnTo>
                    <a:pt x="7797" y="1579270"/>
                  </a:lnTo>
                  <a:lnTo>
                    <a:pt x="3627" y="1619010"/>
                  </a:lnTo>
                  <a:lnTo>
                    <a:pt x="342" y="1658835"/>
                  </a:lnTo>
                  <a:lnTo>
                    <a:pt x="0" y="1663738"/>
                  </a:lnTo>
                  <a:lnTo>
                    <a:pt x="152" y="1668627"/>
                  </a:lnTo>
                  <a:lnTo>
                    <a:pt x="13068" y="1705229"/>
                  </a:lnTo>
                  <a:lnTo>
                    <a:pt x="47701" y="1731543"/>
                  </a:lnTo>
                  <a:lnTo>
                    <a:pt x="66852" y="1735531"/>
                  </a:lnTo>
                  <a:lnTo>
                    <a:pt x="71767" y="1735531"/>
                  </a:lnTo>
                  <a:lnTo>
                    <a:pt x="1016368" y="1735531"/>
                  </a:lnTo>
                  <a:lnTo>
                    <a:pt x="1060869" y="1712798"/>
                  </a:lnTo>
                  <a:lnTo>
                    <a:pt x="1078585" y="1675015"/>
                  </a:lnTo>
                  <a:lnTo>
                    <a:pt x="1080904" y="1661116"/>
                  </a:lnTo>
                  <a:lnTo>
                    <a:pt x="1089494" y="1619732"/>
                  </a:lnTo>
                  <a:lnTo>
                    <a:pt x="1100524" y="1578927"/>
                  </a:lnTo>
                  <a:lnTo>
                    <a:pt x="1113939" y="1538835"/>
                  </a:lnTo>
                  <a:lnTo>
                    <a:pt x="1129699" y="1499604"/>
                  </a:lnTo>
                  <a:lnTo>
                    <a:pt x="1147737" y="1461376"/>
                  </a:lnTo>
                  <a:lnTo>
                    <a:pt x="1168003" y="1424285"/>
                  </a:lnTo>
                  <a:lnTo>
                    <a:pt x="1190429" y="1388446"/>
                  </a:lnTo>
                  <a:lnTo>
                    <a:pt x="1214926" y="1353988"/>
                  </a:lnTo>
                  <a:lnTo>
                    <a:pt x="1241412" y="1321054"/>
                  </a:lnTo>
                  <a:lnTo>
                    <a:pt x="1269794" y="1289725"/>
                  </a:lnTo>
                  <a:lnTo>
                    <a:pt x="1299976" y="1260128"/>
                  </a:lnTo>
                  <a:lnTo>
                    <a:pt x="1331857" y="1232360"/>
                  </a:lnTo>
                  <a:lnTo>
                    <a:pt x="1365313" y="1206525"/>
                  </a:lnTo>
                  <a:lnTo>
                    <a:pt x="1400242" y="1182722"/>
                  </a:lnTo>
                  <a:lnTo>
                    <a:pt x="1436516" y="1161005"/>
                  </a:lnTo>
                  <a:lnTo>
                    <a:pt x="1474004" y="1141471"/>
                  </a:lnTo>
                  <a:lnTo>
                    <a:pt x="1512582" y="1124178"/>
                  </a:lnTo>
                  <a:lnTo>
                    <a:pt x="1552107" y="1109207"/>
                  </a:lnTo>
                  <a:lnTo>
                    <a:pt x="1592453" y="1096581"/>
                  </a:lnTo>
                  <a:lnTo>
                    <a:pt x="1633474" y="1086361"/>
                  </a:lnTo>
                  <a:lnTo>
                    <a:pt x="1675015" y="1078585"/>
                  </a:lnTo>
                  <a:lnTo>
                    <a:pt x="1683448" y="1077252"/>
                  </a:lnTo>
                  <a:lnTo>
                    <a:pt x="1691386" y="1074508"/>
                  </a:lnTo>
                  <a:lnTo>
                    <a:pt x="1723885" y="1047902"/>
                  </a:lnTo>
                  <a:lnTo>
                    <a:pt x="1735531" y="1016368"/>
                  </a:lnTo>
                  <a:lnTo>
                    <a:pt x="1735531" y="66852"/>
                  </a:lnTo>
                  <a:lnTo>
                    <a:pt x="1719541" y="26403"/>
                  </a:lnTo>
                  <a:lnTo>
                    <a:pt x="1683131" y="2603"/>
                  </a:lnTo>
                  <a:lnTo>
                    <a:pt x="1668627" y="152"/>
                  </a:lnTo>
                  <a:lnTo>
                    <a:pt x="1663738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8478" y="189965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89">
                  <a:moveTo>
                    <a:pt x="71767" y="1735531"/>
                  </a:moveTo>
                  <a:lnTo>
                    <a:pt x="66852" y="1735531"/>
                  </a:lnTo>
                  <a:lnTo>
                    <a:pt x="61988" y="1735023"/>
                  </a:lnTo>
                  <a:lnTo>
                    <a:pt x="57175" y="1734019"/>
                  </a:lnTo>
                  <a:lnTo>
                    <a:pt x="52362" y="1733029"/>
                  </a:lnTo>
                  <a:lnTo>
                    <a:pt x="47701" y="1731543"/>
                  </a:lnTo>
                  <a:lnTo>
                    <a:pt x="43192" y="1729574"/>
                  </a:lnTo>
                  <a:lnTo>
                    <a:pt x="38684" y="1727619"/>
                  </a:lnTo>
                  <a:lnTo>
                    <a:pt x="34429" y="1725218"/>
                  </a:lnTo>
                  <a:lnTo>
                    <a:pt x="30416" y="1722374"/>
                  </a:lnTo>
                  <a:lnTo>
                    <a:pt x="26403" y="1719541"/>
                  </a:lnTo>
                  <a:lnTo>
                    <a:pt x="4241" y="1687766"/>
                  </a:lnTo>
                  <a:lnTo>
                    <a:pt x="812" y="1673491"/>
                  </a:lnTo>
                  <a:lnTo>
                    <a:pt x="152" y="1668627"/>
                  </a:lnTo>
                  <a:lnTo>
                    <a:pt x="3627" y="1619010"/>
                  </a:lnTo>
                  <a:lnTo>
                    <a:pt x="7797" y="1579270"/>
                  </a:lnTo>
                  <a:lnTo>
                    <a:pt x="12853" y="1539635"/>
                  </a:lnTo>
                  <a:lnTo>
                    <a:pt x="18796" y="1500124"/>
                  </a:lnTo>
                  <a:lnTo>
                    <a:pt x="25615" y="1460744"/>
                  </a:lnTo>
                  <a:lnTo>
                    <a:pt x="33312" y="1421536"/>
                  </a:lnTo>
                  <a:lnTo>
                    <a:pt x="41884" y="1382504"/>
                  </a:lnTo>
                  <a:lnTo>
                    <a:pt x="51333" y="1343672"/>
                  </a:lnTo>
                  <a:lnTo>
                    <a:pt x="61631" y="1305066"/>
                  </a:lnTo>
                  <a:lnTo>
                    <a:pt x="72796" y="1266698"/>
                  </a:lnTo>
                  <a:lnTo>
                    <a:pt x="84816" y="1228588"/>
                  </a:lnTo>
                  <a:lnTo>
                    <a:pt x="97675" y="1190764"/>
                  </a:lnTo>
                  <a:lnTo>
                    <a:pt x="111385" y="1153225"/>
                  </a:lnTo>
                  <a:lnTo>
                    <a:pt x="125933" y="1115999"/>
                  </a:lnTo>
                  <a:lnTo>
                    <a:pt x="141297" y="1079114"/>
                  </a:lnTo>
                  <a:lnTo>
                    <a:pt x="157480" y="1042581"/>
                  </a:lnTo>
                  <a:lnTo>
                    <a:pt x="174480" y="1006413"/>
                  </a:lnTo>
                  <a:lnTo>
                    <a:pt x="192290" y="970635"/>
                  </a:lnTo>
                  <a:lnTo>
                    <a:pt x="210881" y="935272"/>
                  </a:lnTo>
                  <a:lnTo>
                    <a:pt x="230263" y="900328"/>
                  </a:lnTo>
                  <a:lnTo>
                    <a:pt x="250418" y="865828"/>
                  </a:lnTo>
                  <a:lnTo>
                    <a:pt x="271335" y="831786"/>
                  </a:lnTo>
                  <a:lnTo>
                    <a:pt x="293015" y="798212"/>
                  </a:lnTo>
                  <a:lnTo>
                    <a:pt x="315429" y="765124"/>
                  </a:lnTo>
                  <a:lnTo>
                    <a:pt x="338586" y="732559"/>
                  </a:lnTo>
                  <a:lnTo>
                    <a:pt x="362458" y="700519"/>
                  </a:lnTo>
                  <a:lnTo>
                    <a:pt x="387040" y="669020"/>
                  </a:lnTo>
                  <a:lnTo>
                    <a:pt x="412318" y="638073"/>
                  </a:lnTo>
                  <a:lnTo>
                    <a:pt x="438286" y="607698"/>
                  </a:lnTo>
                  <a:lnTo>
                    <a:pt x="464921" y="577913"/>
                  </a:lnTo>
                  <a:lnTo>
                    <a:pt x="492213" y="548719"/>
                  </a:lnTo>
                  <a:lnTo>
                    <a:pt x="520153" y="520153"/>
                  </a:lnTo>
                  <a:lnTo>
                    <a:pt x="548724" y="492213"/>
                  </a:lnTo>
                  <a:lnTo>
                    <a:pt x="577913" y="464921"/>
                  </a:lnTo>
                  <a:lnTo>
                    <a:pt x="607698" y="438281"/>
                  </a:lnTo>
                  <a:lnTo>
                    <a:pt x="638073" y="412318"/>
                  </a:lnTo>
                  <a:lnTo>
                    <a:pt x="669015" y="387040"/>
                  </a:lnTo>
                  <a:lnTo>
                    <a:pt x="700519" y="362458"/>
                  </a:lnTo>
                  <a:lnTo>
                    <a:pt x="732561" y="338586"/>
                  </a:lnTo>
                  <a:lnTo>
                    <a:pt x="765136" y="315429"/>
                  </a:lnTo>
                  <a:lnTo>
                    <a:pt x="798207" y="293015"/>
                  </a:lnTo>
                  <a:lnTo>
                    <a:pt x="831773" y="271335"/>
                  </a:lnTo>
                  <a:lnTo>
                    <a:pt x="865822" y="250418"/>
                  </a:lnTo>
                  <a:lnTo>
                    <a:pt x="900328" y="230263"/>
                  </a:lnTo>
                  <a:lnTo>
                    <a:pt x="935272" y="210880"/>
                  </a:lnTo>
                  <a:lnTo>
                    <a:pt x="970635" y="192278"/>
                  </a:lnTo>
                  <a:lnTo>
                    <a:pt x="1006417" y="174478"/>
                  </a:lnTo>
                  <a:lnTo>
                    <a:pt x="1042581" y="157480"/>
                  </a:lnTo>
                  <a:lnTo>
                    <a:pt x="1079114" y="141297"/>
                  </a:lnTo>
                  <a:lnTo>
                    <a:pt x="1115999" y="125933"/>
                  </a:lnTo>
                  <a:lnTo>
                    <a:pt x="1153223" y="111385"/>
                  </a:lnTo>
                  <a:lnTo>
                    <a:pt x="1190752" y="97675"/>
                  </a:lnTo>
                  <a:lnTo>
                    <a:pt x="1228586" y="84816"/>
                  </a:lnTo>
                  <a:lnTo>
                    <a:pt x="1266698" y="72796"/>
                  </a:lnTo>
                  <a:lnTo>
                    <a:pt x="1305066" y="61629"/>
                  </a:lnTo>
                  <a:lnTo>
                    <a:pt x="1343672" y="51320"/>
                  </a:lnTo>
                  <a:lnTo>
                    <a:pt x="1382504" y="41883"/>
                  </a:lnTo>
                  <a:lnTo>
                    <a:pt x="1421536" y="33312"/>
                  </a:lnTo>
                  <a:lnTo>
                    <a:pt x="1460742" y="25615"/>
                  </a:lnTo>
                  <a:lnTo>
                    <a:pt x="1500111" y="18796"/>
                  </a:lnTo>
                  <a:lnTo>
                    <a:pt x="1539633" y="12853"/>
                  </a:lnTo>
                  <a:lnTo>
                    <a:pt x="1579270" y="7797"/>
                  </a:lnTo>
                  <a:lnTo>
                    <a:pt x="1619010" y="3627"/>
                  </a:lnTo>
                  <a:lnTo>
                    <a:pt x="1658835" y="342"/>
                  </a:lnTo>
                  <a:lnTo>
                    <a:pt x="1663738" y="0"/>
                  </a:lnTo>
                  <a:lnTo>
                    <a:pt x="1668627" y="152"/>
                  </a:lnTo>
                  <a:lnTo>
                    <a:pt x="1673491" y="812"/>
                  </a:lnTo>
                  <a:lnTo>
                    <a:pt x="1678368" y="1460"/>
                  </a:lnTo>
                  <a:lnTo>
                    <a:pt x="1683131" y="2603"/>
                  </a:lnTo>
                  <a:lnTo>
                    <a:pt x="1687753" y="4241"/>
                  </a:lnTo>
                  <a:lnTo>
                    <a:pt x="1692402" y="5880"/>
                  </a:lnTo>
                  <a:lnTo>
                    <a:pt x="1712722" y="19367"/>
                  </a:lnTo>
                  <a:lnTo>
                    <a:pt x="1716328" y="22720"/>
                  </a:lnTo>
                  <a:lnTo>
                    <a:pt x="1729574" y="43192"/>
                  </a:lnTo>
                  <a:lnTo>
                    <a:pt x="1731543" y="47701"/>
                  </a:lnTo>
                  <a:lnTo>
                    <a:pt x="1733029" y="52362"/>
                  </a:lnTo>
                  <a:lnTo>
                    <a:pt x="1734019" y="57175"/>
                  </a:lnTo>
                  <a:lnTo>
                    <a:pt x="1735023" y="61988"/>
                  </a:lnTo>
                  <a:lnTo>
                    <a:pt x="1735531" y="66852"/>
                  </a:lnTo>
                  <a:lnTo>
                    <a:pt x="1735531" y="71767"/>
                  </a:lnTo>
                  <a:lnTo>
                    <a:pt x="1735531" y="1007833"/>
                  </a:lnTo>
                  <a:lnTo>
                    <a:pt x="1735531" y="1016368"/>
                  </a:lnTo>
                  <a:lnTo>
                    <a:pt x="1734045" y="1024636"/>
                  </a:lnTo>
                  <a:lnTo>
                    <a:pt x="1731098" y="1032649"/>
                  </a:lnTo>
                  <a:lnTo>
                    <a:pt x="1728139" y="1040650"/>
                  </a:lnTo>
                  <a:lnTo>
                    <a:pt x="1723885" y="1047902"/>
                  </a:lnTo>
                  <a:lnTo>
                    <a:pt x="1718335" y="1054379"/>
                  </a:lnTo>
                  <a:lnTo>
                    <a:pt x="1712798" y="1060869"/>
                  </a:lnTo>
                  <a:lnTo>
                    <a:pt x="1675015" y="1078585"/>
                  </a:lnTo>
                  <a:lnTo>
                    <a:pt x="1661116" y="1080904"/>
                  </a:lnTo>
                  <a:lnTo>
                    <a:pt x="1619732" y="1089494"/>
                  </a:lnTo>
                  <a:lnTo>
                    <a:pt x="1578927" y="1100524"/>
                  </a:lnTo>
                  <a:lnTo>
                    <a:pt x="1538835" y="1113937"/>
                  </a:lnTo>
                  <a:lnTo>
                    <a:pt x="1499604" y="1129693"/>
                  </a:lnTo>
                  <a:lnTo>
                    <a:pt x="1461376" y="1147737"/>
                  </a:lnTo>
                  <a:lnTo>
                    <a:pt x="1424285" y="1168003"/>
                  </a:lnTo>
                  <a:lnTo>
                    <a:pt x="1388446" y="1190428"/>
                  </a:lnTo>
                  <a:lnTo>
                    <a:pt x="1353990" y="1214919"/>
                  </a:lnTo>
                  <a:lnTo>
                    <a:pt x="1321041" y="1241412"/>
                  </a:lnTo>
                  <a:lnTo>
                    <a:pt x="1289724" y="1269794"/>
                  </a:lnTo>
                  <a:lnTo>
                    <a:pt x="1260128" y="1299978"/>
                  </a:lnTo>
                  <a:lnTo>
                    <a:pt x="1232366" y="1331857"/>
                  </a:lnTo>
                  <a:lnTo>
                    <a:pt x="1206538" y="1365313"/>
                  </a:lnTo>
                  <a:lnTo>
                    <a:pt x="1182722" y="1400242"/>
                  </a:lnTo>
                  <a:lnTo>
                    <a:pt x="1161005" y="1436516"/>
                  </a:lnTo>
                  <a:lnTo>
                    <a:pt x="1141472" y="1474004"/>
                  </a:lnTo>
                  <a:lnTo>
                    <a:pt x="1124191" y="1512582"/>
                  </a:lnTo>
                  <a:lnTo>
                    <a:pt x="1109207" y="1552107"/>
                  </a:lnTo>
                  <a:lnTo>
                    <a:pt x="1096581" y="1592453"/>
                  </a:lnTo>
                  <a:lnTo>
                    <a:pt x="1086361" y="1633474"/>
                  </a:lnTo>
                  <a:lnTo>
                    <a:pt x="1078585" y="1675015"/>
                  </a:lnTo>
                  <a:lnTo>
                    <a:pt x="1077252" y="1683448"/>
                  </a:lnTo>
                  <a:lnTo>
                    <a:pt x="1074521" y="1691386"/>
                  </a:lnTo>
                  <a:lnTo>
                    <a:pt x="1070356" y="1698840"/>
                  </a:lnTo>
                  <a:lnTo>
                    <a:pt x="1066190" y="1706295"/>
                  </a:lnTo>
                  <a:lnTo>
                    <a:pt x="1060869" y="1712798"/>
                  </a:lnTo>
                  <a:lnTo>
                    <a:pt x="1054392" y="1718335"/>
                  </a:lnTo>
                  <a:lnTo>
                    <a:pt x="1047902" y="1723885"/>
                  </a:lnTo>
                  <a:lnTo>
                    <a:pt x="1040650" y="1728139"/>
                  </a:lnTo>
                  <a:lnTo>
                    <a:pt x="1032649" y="1731098"/>
                  </a:lnTo>
                  <a:lnTo>
                    <a:pt x="1024636" y="1734045"/>
                  </a:lnTo>
                  <a:lnTo>
                    <a:pt x="1016368" y="1735531"/>
                  </a:lnTo>
                  <a:lnTo>
                    <a:pt x="1007833" y="1735531"/>
                  </a:lnTo>
                  <a:lnTo>
                    <a:pt x="71767" y="1735531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6683" y="2687789"/>
              <a:ext cx="144246" cy="22037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07337" y="3164571"/>
            <a:ext cx="2175779" cy="2175779"/>
            <a:chOff x="5759591" y="1894295"/>
            <a:chExt cx="1746250" cy="1746250"/>
          </a:xfrm>
        </p:grpSpPr>
        <p:sp>
          <p:nvSpPr>
            <p:cNvPr id="9" name="object 9"/>
            <p:cNvSpPr/>
            <p:nvPr/>
          </p:nvSpPr>
          <p:spPr>
            <a:xfrm>
              <a:off x="5764949" y="189965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90" h="1736089">
                  <a:moveTo>
                    <a:pt x="71793" y="0"/>
                  </a:moveTo>
                  <a:lnTo>
                    <a:pt x="30302" y="13068"/>
                  </a:lnTo>
                  <a:lnTo>
                    <a:pt x="3987" y="47701"/>
                  </a:lnTo>
                  <a:lnTo>
                    <a:pt x="0" y="66852"/>
                  </a:lnTo>
                  <a:lnTo>
                    <a:pt x="0" y="71767"/>
                  </a:lnTo>
                  <a:lnTo>
                    <a:pt x="0" y="1016368"/>
                  </a:lnTo>
                  <a:lnTo>
                    <a:pt x="22733" y="1060869"/>
                  </a:lnTo>
                  <a:lnTo>
                    <a:pt x="60515" y="1078585"/>
                  </a:lnTo>
                  <a:lnTo>
                    <a:pt x="74414" y="1080904"/>
                  </a:lnTo>
                  <a:lnTo>
                    <a:pt x="115798" y="1089494"/>
                  </a:lnTo>
                  <a:lnTo>
                    <a:pt x="156603" y="1100524"/>
                  </a:lnTo>
                  <a:lnTo>
                    <a:pt x="196696" y="1113937"/>
                  </a:lnTo>
                  <a:lnTo>
                    <a:pt x="235921" y="1129693"/>
                  </a:lnTo>
                  <a:lnTo>
                    <a:pt x="274154" y="1147737"/>
                  </a:lnTo>
                  <a:lnTo>
                    <a:pt x="311245" y="1168003"/>
                  </a:lnTo>
                  <a:lnTo>
                    <a:pt x="347084" y="1190428"/>
                  </a:lnTo>
                  <a:lnTo>
                    <a:pt x="381540" y="1214919"/>
                  </a:lnTo>
                  <a:lnTo>
                    <a:pt x="414477" y="1241412"/>
                  </a:lnTo>
                  <a:lnTo>
                    <a:pt x="445800" y="1269794"/>
                  </a:lnTo>
                  <a:lnTo>
                    <a:pt x="475402" y="1299978"/>
                  </a:lnTo>
                  <a:lnTo>
                    <a:pt x="503164" y="1331857"/>
                  </a:lnTo>
                  <a:lnTo>
                    <a:pt x="528993" y="1365313"/>
                  </a:lnTo>
                  <a:lnTo>
                    <a:pt x="552808" y="1400242"/>
                  </a:lnTo>
                  <a:lnTo>
                    <a:pt x="574525" y="1436516"/>
                  </a:lnTo>
                  <a:lnTo>
                    <a:pt x="594059" y="1474004"/>
                  </a:lnTo>
                  <a:lnTo>
                    <a:pt x="611339" y="1512582"/>
                  </a:lnTo>
                  <a:lnTo>
                    <a:pt x="626323" y="1552107"/>
                  </a:lnTo>
                  <a:lnTo>
                    <a:pt x="638949" y="1592453"/>
                  </a:lnTo>
                  <a:lnTo>
                    <a:pt x="649169" y="1633474"/>
                  </a:lnTo>
                  <a:lnTo>
                    <a:pt x="656945" y="1675015"/>
                  </a:lnTo>
                  <a:lnTo>
                    <a:pt x="658266" y="1683448"/>
                  </a:lnTo>
                  <a:lnTo>
                    <a:pt x="661009" y="1691386"/>
                  </a:lnTo>
                  <a:lnTo>
                    <a:pt x="687628" y="1723885"/>
                  </a:lnTo>
                  <a:lnTo>
                    <a:pt x="719150" y="1735531"/>
                  </a:lnTo>
                  <a:lnTo>
                    <a:pt x="1668678" y="1735531"/>
                  </a:lnTo>
                  <a:lnTo>
                    <a:pt x="1709127" y="1719541"/>
                  </a:lnTo>
                  <a:lnTo>
                    <a:pt x="1732915" y="1683118"/>
                  </a:lnTo>
                  <a:lnTo>
                    <a:pt x="1735531" y="1663738"/>
                  </a:lnTo>
                  <a:lnTo>
                    <a:pt x="1735188" y="1658835"/>
                  </a:lnTo>
                  <a:lnTo>
                    <a:pt x="1731903" y="1619010"/>
                  </a:lnTo>
                  <a:lnTo>
                    <a:pt x="1727733" y="1579270"/>
                  </a:lnTo>
                  <a:lnTo>
                    <a:pt x="1722672" y="1539635"/>
                  </a:lnTo>
                  <a:lnTo>
                    <a:pt x="1716735" y="1500124"/>
                  </a:lnTo>
                  <a:lnTo>
                    <a:pt x="1709915" y="1460744"/>
                  </a:lnTo>
                  <a:lnTo>
                    <a:pt x="1702219" y="1421536"/>
                  </a:lnTo>
                  <a:lnTo>
                    <a:pt x="1693646" y="1382504"/>
                  </a:lnTo>
                  <a:lnTo>
                    <a:pt x="1684197" y="1343672"/>
                  </a:lnTo>
                  <a:lnTo>
                    <a:pt x="1673899" y="1305066"/>
                  </a:lnTo>
                  <a:lnTo>
                    <a:pt x="1662734" y="1266698"/>
                  </a:lnTo>
                  <a:lnTo>
                    <a:pt x="1650714" y="1228588"/>
                  </a:lnTo>
                  <a:lnTo>
                    <a:pt x="1637855" y="1190764"/>
                  </a:lnTo>
                  <a:lnTo>
                    <a:pt x="1624145" y="1153225"/>
                  </a:lnTo>
                  <a:lnTo>
                    <a:pt x="1609598" y="1115999"/>
                  </a:lnTo>
                  <a:lnTo>
                    <a:pt x="1594234" y="1079114"/>
                  </a:lnTo>
                  <a:lnTo>
                    <a:pt x="1578051" y="1042581"/>
                  </a:lnTo>
                  <a:lnTo>
                    <a:pt x="1561050" y="1006413"/>
                  </a:lnTo>
                  <a:lnTo>
                    <a:pt x="1543240" y="970635"/>
                  </a:lnTo>
                  <a:lnTo>
                    <a:pt x="1524649" y="935272"/>
                  </a:lnTo>
                  <a:lnTo>
                    <a:pt x="1505267" y="900328"/>
                  </a:lnTo>
                  <a:lnTo>
                    <a:pt x="1485112" y="865828"/>
                  </a:lnTo>
                  <a:lnTo>
                    <a:pt x="1464195" y="831786"/>
                  </a:lnTo>
                  <a:lnTo>
                    <a:pt x="1442515" y="798212"/>
                  </a:lnTo>
                  <a:lnTo>
                    <a:pt x="1420101" y="765124"/>
                  </a:lnTo>
                  <a:lnTo>
                    <a:pt x="1396944" y="732559"/>
                  </a:lnTo>
                  <a:lnTo>
                    <a:pt x="1373073" y="700519"/>
                  </a:lnTo>
                  <a:lnTo>
                    <a:pt x="1348490" y="669020"/>
                  </a:lnTo>
                  <a:lnTo>
                    <a:pt x="1323213" y="638073"/>
                  </a:lnTo>
                  <a:lnTo>
                    <a:pt x="1297244" y="607698"/>
                  </a:lnTo>
                  <a:lnTo>
                    <a:pt x="1270609" y="577913"/>
                  </a:lnTo>
                  <a:lnTo>
                    <a:pt x="1243317" y="548719"/>
                  </a:lnTo>
                  <a:lnTo>
                    <a:pt x="1215377" y="520153"/>
                  </a:lnTo>
                  <a:lnTo>
                    <a:pt x="1186802" y="492213"/>
                  </a:lnTo>
                  <a:lnTo>
                    <a:pt x="1157617" y="464921"/>
                  </a:lnTo>
                  <a:lnTo>
                    <a:pt x="1127833" y="438281"/>
                  </a:lnTo>
                  <a:lnTo>
                    <a:pt x="1097457" y="412318"/>
                  </a:lnTo>
                  <a:lnTo>
                    <a:pt x="1066511" y="387040"/>
                  </a:lnTo>
                  <a:lnTo>
                    <a:pt x="1035011" y="362458"/>
                  </a:lnTo>
                  <a:lnTo>
                    <a:pt x="1002969" y="338586"/>
                  </a:lnTo>
                  <a:lnTo>
                    <a:pt x="970394" y="315429"/>
                  </a:lnTo>
                  <a:lnTo>
                    <a:pt x="937323" y="293015"/>
                  </a:lnTo>
                  <a:lnTo>
                    <a:pt x="903757" y="271335"/>
                  </a:lnTo>
                  <a:lnTo>
                    <a:pt x="869703" y="250418"/>
                  </a:lnTo>
                  <a:lnTo>
                    <a:pt x="835202" y="230263"/>
                  </a:lnTo>
                  <a:lnTo>
                    <a:pt x="800252" y="210881"/>
                  </a:lnTo>
                  <a:lnTo>
                    <a:pt x="764882" y="192290"/>
                  </a:lnTo>
                  <a:lnTo>
                    <a:pt x="729111" y="174480"/>
                  </a:lnTo>
                  <a:lnTo>
                    <a:pt x="692950" y="157480"/>
                  </a:lnTo>
                  <a:lnTo>
                    <a:pt x="656416" y="141297"/>
                  </a:lnTo>
                  <a:lnTo>
                    <a:pt x="619531" y="125933"/>
                  </a:lnTo>
                  <a:lnTo>
                    <a:pt x="582307" y="111385"/>
                  </a:lnTo>
                  <a:lnTo>
                    <a:pt x="544779" y="97675"/>
                  </a:lnTo>
                  <a:lnTo>
                    <a:pt x="506944" y="84816"/>
                  </a:lnTo>
                  <a:lnTo>
                    <a:pt x="468833" y="72796"/>
                  </a:lnTo>
                  <a:lnTo>
                    <a:pt x="430464" y="61629"/>
                  </a:lnTo>
                  <a:lnTo>
                    <a:pt x="391858" y="51320"/>
                  </a:lnTo>
                  <a:lnTo>
                    <a:pt x="353026" y="41883"/>
                  </a:lnTo>
                  <a:lnTo>
                    <a:pt x="313994" y="33312"/>
                  </a:lnTo>
                  <a:lnTo>
                    <a:pt x="274788" y="25615"/>
                  </a:lnTo>
                  <a:lnTo>
                    <a:pt x="235419" y="18796"/>
                  </a:lnTo>
                  <a:lnTo>
                    <a:pt x="195897" y="12853"/>
                  </a:lnTo>
                  <a:lnTo>
                    <a:pt x="156260" y="7797"/>
                  </a:lnTo>
                  <a:lnTo>
                    <a:pt x="116520" y="3627"/>
                  </a:lnTo>
                  <a:lnTo>
                    <a:pt x="76695" y="3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64949" y="189965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90" h="1736089">
                  <a:moveTo>
                    <a:pt x="0" y="71767"/>
                  </a:moveTo>
                  <a:lnTo>
                    <a:pt x="0" y="66852"/>
                  </a:lnTo>
                  <a:lnTo>
                    <a:pt x="508" y="61988"/>
                  </a:lnTo>
                  <a:lnTo>
                    <a:pt x="1511" y="57175"/>
                  </a:lnTo>
                  <a:lnTo>
                    <a:pt x="2501" y="52362"/>
                  </a:lnTo>
                  <a:lnTo>
                    <a:pt x="3987" y="47701"/>
                  </a:lnTo>
                  <a:lnTo>
                    <a:pt x="5956" y="43192"/>
                  </a:lnTo>
                  <a:lnTo>
                    <a:pt x="7912" y="38684"/>
                  </a:lnTo>
                  <a:lnTo>
                    <a:pt x="22809" y="19367"/>
                  </a:lnTo>
                  <a:lnTo>
                    <a:pt x="26403" y="16014"/>
                  </a:lnTo>
                  <a:lnTo>
                    <a:pt x="47777" y="4241"/>
                  </a:lnTo>
                  <a:lnTo>
                    <a:pt x="52400" y="2603"/>
                  </a:lnTo>
                  <a:lnTo>
                    <a:pt x="57162" y="1460"/>
                  </a:lnTo>
                  <a:lnTo>
                    <a:pt x="62026" y="800"/>
                  </a:lnTo>
                  <a:lnTo>
                    <a:pt x="66903" y="152"/>
                  </a:lnTo>
                  <a:lnTo>
                    <a:pt x="71793" y="0"/>
                  </a:lnTo>
                  <a:lnTo>
                    <a:pt x="76695" y="342"/>
                  </a:lnTo>
                  <a:lnTo>
                    <a:pt x="116520" y="3627"/>
                  </a:lnTo>
                  <a:lnTo>
                    <a:pt x="156260" y="7797"/>
                  </a:lnTo>
                  <a:lnTo>
                    <a:pt x="195897" y="12853"/>
                  </a:lnTo>
                  <a:lnTo>
                    <a:pt x="235419" y="18796"/>
                  </a:lnTo>
                  <a:lnTo>
                    <a:pt x="274788" y="25615"/>
                  </a:lnTo>
                  <a:lnTo>
                    <a:pt x="313994" y="33312"/>
                  </a:lnTo>
                  <a:lnTo>
                    <a:pt x="353026" y="41883"/>
                  </a:lnTo>
                  <a:lnTo>
                    <a:pt x="391858" y="51320"/>
                  </a:lnTo>
                  <a:lnTo>
                    <a:pt x="430464" y="61629"/>
                  </a:lnTo>
                  <a:lnTo>
                    <a:pt x="468833" y="72796"/>
                  </a:lnTo>
                  <a:lnTo>
                    <a:pt x="506944" y="84816"/>
                  </a:lnTo>
                  <a:lnTo>
                    <a:pt x="544779" y="97675"/>
                  </a:lnTo>
                  <a:lnTo>
                    <a:pt x="582307" y="111385"/>
                  </a:lnTo>
                  <a:lnTo>
                    <a:pt x="619531" y="125933"/>
                  </a:lnTo>
                  <a:lnTo>
                    <a:pt x="656416" y="141297"/>
                  </a:lnTo>
                  <a:lnTo>
                    <a:pt x="692950" y="157480"/>
                  </a:lnTo>
                  <a:lnTo>
                    <a:pt x="729111" y="174480"/>
                  </a:lnTo>
                  <a:lnTo>
                    <a:pt x="764882" y="192290"/>
                  </a:lnTo>
                  <a:lnTo>
                    <a:pt x="800252" y="210881"/>
                  </a:lnTo>
                  <a:lnTo>
                    <a:pt x="835202" y="230263"/>
                  </a:lnTo>
                  <a:lnTo>
                    <a:pt x="869703" y="250418"/>
                  </a:lnTo>
                  <a:lnTo>
                    <a:pt x="903757" y="271335"/>
                  </a:lnTo>
                  <a:lnTo>
                    <a:pt x="937323" y="293015"/>
                  </a:lnTo>
                  <a:lnTo>
                    <a:pt x="970394" y="315429"/>
                  </a:lnTo>
                  <a:lnTo>
                    <a:pt x="1002969" y="338586"/>
                  </a:lnTo>
                  <a:lnTo>
                    <a:pt x="1035011" y="362458"/>
                  </a:lnTo>
                  <a:lnTo>
                    <a:pt x="1066511" y="387040"/>
                  </a:lnTo>
                  <a:lnTo>
                    <a:pt x="1097457" y="412318"/>
                  </a:lnTo>
                  <a:lnTo>
                    <a:pt x="1127833" y="438281"/>
                  </a:lnTo>
                  <a:lnTo>
                    <a:pt x="1157617" y="464921"/>
                  </a:lnTo>
                  <a:lnTo>
                    <a:pt x="1186802" y="492213"/>
                  </a:lnTo>
                  <a:lnTo>
                    <a:pt x="1215377" y="520153"/>
                  </a:lnTo>
                  <a:lnTo>
                    <a:pt x="1243317" y="548719"/>
                  </a:lnTo>
                  <a:lnTo>
                    <a:pt x="1270609" y="577913"/>
                  </a:lnTo>
                  <a:lnTo>
                    <a:pt x="1297244" y="607698"/>
                  </a:lnTo>
                  <a:lnTo>
                    <a:pt x="1323213" y="638073"/>
                  </a:lnTo>
                  <a:lnTo>
                    <a:pt x="1348490" y="669020"/>
                  </a:lnTo>
                  <a:lnTo>
                    <a:pt x="1373073" y="700519"/>
                  </a:lnTo>
                  <a:lnTo>
                    <a:pt x="1396944" y="732561"/>
                  </a:lnTo>
                  <a:lnTo>
                    <a:pt x="1420101" y="765136"/>
                  </a:lnTo>
                  <a:lnTo>
                    <a:pt x="1442515" y="798214"/>
                  </a:lnTo>
                  <a:lnTo>
                    <a:pt x="1464195" y="831786"/>
                  </a:lnTo>
                  <a:lnTo>
                    <a:pt x="1485112" y="865828"/>
                  </a:lnTo>
                  <a:lnTo>
                    <a:pt x="1505267" y="900328"/>
                  </a:lnTo>
                  <a:lnTo>
                    <a:pt x="1524649" y="935272"/>
                  </a:lnTo>
                  <a:lnTo>
                    <a:pt x="1543240" y="970635"/>
                  </a:lnTo>
                  <a:lnTo>
                    <a:pt x="1561050" y="1006413"/>
                  </a:lnTo>
                  <a:lnTo>
                    <a:pt x="1578051" y="1042581"/>
                  </a:lnTo>
                  <a:lnTo>
                    <a:pt x="1594234" y="1079114"/>
                  </a:lnTo>
                  <a:lnTo>
                    <a:pt x="1609598" y="1115999"/>
                  </a:lnTo>
                  <a:lnTo>
                    <a:pt x="1624145" y="1153225"/>
                  </a:lnTo>
                  <a:lnTo>
                    <a:pt x="1637855" y="1190764"/>
                  </a:lnTo>
                  <a:lnTo>
                    <a:pt x="1650714" y="1228588"/>
                  </a:lnTo>
                  <a:lnTo>
                    <a:pt x="1662734" y="1266698"/>
                  </a:lnTo>
                  <a:lnTo>
                    <a:pt x="1673899" y="1305066"/>
                  </a:lnTo>
                  <a:lnTo>
                    <a:pt x="1684197" y="1343672"/>
                  </a:lnTo>
                  <a:lnTo>
                    <a:pt x="1693646" y="1382504"/>
                  </a:lnTo>
                  <a:lnTo>
                    <a:pt x="1702219" y="1421536"/>
                  </a:lnTo>
                  <a:lnTo>
                    <a:pt x="1709915" y="1460744"/>
                  </a:lnTo>
                  <a:lnTo>
                    <a:pt x="1716735" y="1500124"/>
                  </a:lnTo>
                  <a:lnTo>
                    <a:pt x="1722672" y="1539635"/>
                  </a:lnTo>
                  <a:lnTo>
                    <a:pt x="1727733" y="1579270"/>
                  </a:lnTo>
                  <a:lnTo>
                    <a:pt x="1731903" y="1619010"/>
                  </a:lnTo>
                  <a:lnTo>
                    <a:pt x="1735188" y="1658835"/>
                  </a:lnTo>
                  <a:lnTo>
                    <a:pt x="1735531" y="1663738"/>
                  </a:lnTo>
                  <a:lnTo>
                    <a:pt x="1735378" y="1668627"/>
                  </a:lnTo>
                  <a:lnTo>
                    <a:pt x="1734718" y="1673491"/>
                  </a:lnTo>
                  <a:lnTo>
                    <a:pt x="1734070" y="1678368"/>
                  </a:lnTo>
                  <a:lnTo>
                    <a:pt x="1732915" y="1683118"/>
                  </a:lnTo>
                  <a:lnTo>
                    <a:pt x="1731276" y="1687766"/>
                  </a:lnTo>
                  <a:lnTo>
                    <a:pt x="1729651" y="1692389"/>
                  </a:lnTo>
                  <a:lnTo>
                    <a:pt x="1716163" y="1712722"/>
                  </a:lnTo>
                  <a:lnTo>
                    <a:pt x="1712810" y="1716316"/>
                  </a:lnTo>
                  <a:lnTo>
                    <a:pt x="1709127" y="1719541"/>
                  </a:lnTo>
                  <a:lnTo>
                    <a:pt x="1705114" y="1722374"/>
                  </a:lnTo>
                  <a:lnTo>
                    <a:pt x="1701101" y="1725218"/>
                  </a:lnTo>
                  <a:lnTo>
                    <a:pt x="1696847" y="1727619"/>
                  </a:lnTo>
                  <a:lnTo>
                    <a:pt x="1692338" y="1729574"/>
                  </a:lnTo>
                  <a:lnTo>
                    <a:pt x="1687830" y="1731543"/>
                  </a:lnTo>
                  <a:lnTo>
                    <a:pt x="1683169" y="1733029"/>
                  </a:lnTo>
                  <a:lnTo>
                    <a:pt x="1678355" y="1734019"/>
                  </a:lnTo>
                  <a:lnTo>
                    <a:pt x="1673542" y="1735023"/>
                  </a:lnTo>
                  <a:lnTo>
                    <a:pt x="1668678" y="1735531"/>
                  </a:lnTo>
                  <a:lnTo>
                    <a:pt x="1663763" y="1735531"/>
                  </a:lnTo>
                  <a:lnTo>
                    <a:pt x="727697" y="1735531"/>
                  </a:lnTo>
                  <a:lnTo>
                    <a:pt x="719150" y="1735531"/>
                  </a:lnTo>
                  <a:lnTo>
                    <a:pt x="710882" y="1734045"/>
                  </a:lnTo>
                  <a:lnTo>
                    <a:pt x="702881" y="1731098"/>
                  </a:lnTo>
                  <a:lnTo>
                    <a:pt x="694880" y="1728139"/>
                  </a:lnTo>
                  <a:lnTo>
                    <a:pt x="687628" y="1723885"/>
                  </a:lnTo>
                  <a:lnTo>
                    <a:pt x="681139" y="1718335"/>
                  </a:lnTo>
                  <a:lnTo>
                    <a:pt x="674662" y="1712798"/>
                  </a:lnTo>
                  <a:lnTo>
                    <a:pt x="656945" y="1675015"/>
                  </a:lnTo>
                  <a:lnTo>
                    <a:pt x="654626" y="1661116"/>
                  </a:lnTo>
                  <a:lnTo>
                    <a:pt x="646036" y="1619732"/>
                  </a:lnTo>
                  <a:lnTo>
                    <a:pt x="635006" y="1578927"/>
                  </a:lnTo>
                  <a:lnTo>
                    <a:pt x="621591" y="1538835"/>
                  </a:lnTo>
                  <a:lnTo>
                    <a:pt x="605832" y="1499604"/>
                  </a:lnTo>
                  <a:lnTo>
                    <a:pt x="587794" y="1461376"/>
                  </a:lnTo>
                  <a:lnTo>
                    <a:pt x="567527" y="1424285"/>
                  </a:lnTo>
                  <a:lnTo>
                    <a:pt x="545101" y="1388446"/>
                  </a:lnTo>
                  <a:lnTo>
                    <a:pt x="520604" y="1353988"/>
                  </a:lnTo>
                  <a:lnTo>
                    <a:pt x="494118" y="1321054"/>
                  </a:lnTo>
                  <a:lnTo>
                    <a:pt x="465736" y="1289725"/>
                  </a:lnTo>
                  <a:lnTo>
                    <a:pt x="435548" y="1260128"/>
                  </a:lnTo>
                  <a:lnTo>
                    <a:pt x="403668" y="1232360"/>
                  </a:lnTo>
                  <a:lnTo>
                    <a:pt x="370217" y="1206525"/>
                  </a:lnTo>
                  <a:lnTo>
                    <a:pt x="335288" y="1182722"/>
                  </a:lnTo>
                  <a:lnTo>
                    <a:pt x="299015" y="1161005"/>
                  </a:lnTo>
                  <a:lnTo>
                    <a:pt x="261524" y="1141471"/>
                  </a:lnTo>
                  <a:lnTo>
                    <a:pt x="222948" y="1124178"/>
                  </a:lnTo>
                  <a:lnTo>
                    <a:pt x="183423" y="1109207"/>
                  </a:lnTo>
                  <a:lnTo>
                    <a:pt x="143078" y="1096581"/>
                  </a:lnTo>
                  <a:lnTo>
                    <a:pt x="102056" y="1086361"/>
                  </a:lnTo>
                  <a:lnTo>
                    <a:pt x="60515" y="1078585"/>
                  </a:lnTo>
                  <a:lnTo>
                    <a:pt x="52082" y="1077252"/>
                  </a:lnTo>
                  <a:lnTo>
                    <a:pt x="44145" y="1074508"/>
                  </a:lnTo>
                  <a:lnTo>
                    <a:pt x="36690" y="1070356"/>
                  </a:lnTo>
                  <a:lnTo>
                    <a:pt x="29235" y="1066190"/>
                  </a:lnTo>
                  <a:lnTo>
                    <a:pt x="22733" y="1060869"/>
                  </a:lnTo>
                  <a:lnTo>
                    <a:pt x="17195" y="1054379"/>
                  </a:lnTo>
                  <a:lnTo>
                    <a:pt x="11645" y="1047902"/>
                  </a:lnTo>
                  <a:lnTo>
                    <a:pt x="7391" y="1040650"/>
                  </a:lnTo>
                  <a:lnTo>
                    <a:pt x="4432" y="1032649"/>
                  </a:lnTo>
                  <a:lnTo>
                    <a:pt x="1485" y="1024636"/>
                  </a:lnTo>
                  <a:lnTo>
                    <a:pt x="0" y="1016368"/>
                  </a:lnTo>
                  <a:lnTo>
                    <a:pt x="0" y="1007833"/>
                  </a:lnTo>
                  <a:lnTo>
                    <a:pt x="0" y="71767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88265" y="2671762"/>
              <a:ext cx="224790" cy="256540"/>
            </a:xfrm>
            <a:custGeom>
              <a:avLst/>
              <a:gdLst/>
              <a:ahLst/>
              <a:cxnLst/>
              <a:rect l="l" t="t" r="r" b="b"/>
              <a:pathLst>
                <a:path w="224790" h="256539">
                  <a:moveTo>
                    <a:pt x="33248" y="48082"/>
                  </a:moveTo>
                  <a:lnTo>
                    <a:pt x="17183" y="48082"/>
                  </a:lnTo>
                  <a:lnTo>
                    <a:pt x="29946" y="226682"/>
                  </a:lnTo>
                  <a:lnTo>
                    <a:pt x="33060" y="238407"/>
                  </a:lnTo>
                  <a:lnTo>
                    <a:pt x="40046" y="247845"/>
                  </a:lnTo>
                  <a:lnTo>
                    <a:pt x="49970" y="254137"/>
                  </a:lnTo>
                  <a:lnTo>
                    <a:pt x="61899" y="256425"/>
                  </a:lnTo>
                  <a:lnTo>
                    <a:pt x="162471" y="256425"/>
                  </a:lnTo>
                  <a:lnTo>
                    <a:pt x="174395" y="254137"/>
                  </a:lnTo>
                  <a:lnTo>
                    <a:pt x="184310" y="247845"/>
                  </a:lnTo>
                  <a:lnTo>
                    <a:pt x="189821" y="240398"/>
                  </a:lnTo>
                  <a:lnTo>
                    <a:pt x="53492" y="240398"/>
                  </a:lnTo>
                  <a:lnTo>
                    <a:pt x="46532" y="233895"/>
                  </a:lnTo>
                  <a:lnTo>
                    <a:pt x="33248" y="48082"/>
                  </a:lnTo>
                  <a:close/>
                </a:path>
                <a:path w="224790" h="256539">
                  <a:moveTo>
                    <a:pt x="207200" y="48082"/>
                  </a:moveTo>
                  <a:lnTo>
                    <a:pt x="191173" y="48082"/>
                  </a:lnTo>
                  <a:lnTo>
                    <a:pt x="177850" y="233895"/>
                  </a:lnTo>
                  <a:lnTo>
                    <a:pt x="170891" y="240398"/>
                  </a:lnTo>
                  <a:lnTo>
                    <a:pt x="189821" y="240398"/>
                  </a:lnTo>
                  <a:lnTo>
                    <a:pt x="191294" y="238407"/>
                  </a:lnTo>
                  <a:lnTo>
                    <a:pt x="194424" y="226682"/>
                  </a:lnTo>
                  <a:lnTo>
                    <a:pt x="207200" y="48082"/>
                  </a:lnTo>
                  <a:close/>
                </a:path>
                <a:path w="224790" h="256539">
                  <a:moveTo>
                    <a:pt x="220776" y="32054"/>
                  </a:moveTo>
                  <a:lnTo>
                    <a:pt x="3606" y="32054"/>
                  </a:lnTo>
                  <a:lnTo>
                    <a:pt x="0" y="35661"/>
                  </a:lnTo>
                  <a:lnTo>
                    <a:pt x="0" y="44475"/>
                  </a:lnTo>
                  <a:lnTo>
                    <a:pt x="3606" y="48082"/>
                  </a:lnTo>
                  <a:lnTo>
                    <a:pt x="220776" y="48082"/>
                  </a:lnTo>
                  <a:lnTo>
                    <a:pt x="224370" y="44475"/>
                  </a:lnTo>
                  <a:lnTo>
                    <a:pt x="224370" y="35661"/>
                  </a:lnTo>
                  <a:lnTo>
                    <a:pt x="220776" y="32054"/>
                  </a:lnTo>
                  <a:close/>
                </a:path>
                <a:path w="224790" h="256539">
                  <a:moveTo>
                    <a:pt x="143637" y="0"/>
                  </a:moveTo>
                  <a:lnTo>
                    <a:pt x="80733" y="0"/>
                  </a:lnTo>
                  <a:lnTo>
                    <a:pt x="73025" y="4254"/>
                  </a:lnTo>
                  <a:lnTo>
                    <a:pt x="55638" y="32054"/>
                  </a:lnTo>
                  <a:lnTo>
                    <a:pt x="74574" y="32054"/>
                  </a:lnTo>
                  <a:lnTo>
                    <a:pt x="82245" y="19773"/>
                  </a:lnTo>
                  <a:lnTo>
                    <a:pt x="83693" y="17424"/>
                  </a:lnTo>
                  <a:lnTo>
                    <a:pt x="86296" y="16027"/>
                  </a:lnTo>
                  <a:lnTo>
                    <a:pt x="158715" y="16027"/>
                  </a:lnTo>
                  <a:lnTo>
                    <a:pt x="151358" y="4254"/>
                  </a:lnTo>
                  <a:lnTo>
                    <a:pt x="143637" y="0"/>
                  </a:lnTo>
                  <a:close/>
                </a:path>
                <a:path w="224790" h="256539">
                  <a:moveTo>
                    <a:pt x="158715" y="16027"/>
                  </a:moveTo>
                  <a:lnTo>
                    <a:pt x="138087" y="16027"/>
                  </a:lnTo>
                  <a:lnTo>
                    <a:pt x="140639" y="17424"/>
                  </a:lnTo>
                  <a:lnTo>
                    <a:pt x="142138" y="19773"/>
                  </a:lnTo>
                  <a:lnTo>
                    <a:pt x="149796" y="32054"/>
                  </a:lnTo>
                  <a:lnTo>
                    <a:pt x="168732" y="32054"/>
                  </a:lnTo>
                  <a:lnTo>
                    <a:pt x="158715" y="16027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54131" y="5504647"/>
            <a:ext cx="2163120" cy="2163119"/>
            <a:chOff x="5764948" y="3736123"/>
            <a:chExt cx="1736090" cy="1736089"/>
          </a:xfrm>
        </p:grpSpPr>
        <p:sp>
          <p:nvSpPr>
            <p:cNvPr id="13" name="object 13"/>
            <p:cNvSpPr/>
            <p:nvPr/>
          </p:nvSpPr>
          <p:spPr>
            <a:xfrm>
              <a:off x="5764949" y="373612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90" h="1736089">
                  <a:moveTo>
                    <a:pt x="1668678" y="0"/>
                  </a:moveTo>
                  <a:lnTo>
                    <a:pt x="1663763" y="0"/>
                  </a:lnTo>
                  <a:lnTo>
                    <a:pt x="719150" y="0"/>
                  </a:lnTo>
                  <a:lnTo>
                    <a:pt x="710882" y="1473"/>
                  </a:lnTo>
                  <a:lnTo>
                    <a:pt x="674662" y="22745"/>
                  </a:lnTo>
                  <a:lnTo>
                    <a:pt x="656945" y="60515"/>
                  </a:lnTo>
                  <a:lnTo>
                    <a:pt x="654626" y="74414"/>
                  </a:lnTo>
                  <a:lnTo>
                    <a:pt x="646036" y="115798"/>
                  </a:lnTo>
                  <a:lnTo>
                    <a:pt x="635006" y="156609"/>
                  </a:lnTo>
                  <a:lnTo>
                    <a:pt x="621591" y="196697"/>
                  </a:lnTo>
                  <a:lnTo>
                    <a:pt x="605832" y="235921"/>
                  </a:lnTo>
                  <a:lnTo>
                    <a:pt x="587794" y="274154"/>
                  </a:lnTo>
                  <a:lnTo>
                    <a:pt x="567527" y="311245"/>
                  </a:lnTo>
                  <a:lnTo>
                    <a:pt x="545101" y="347089"/>
                  </a:lnTo>
                  <a:lnTo>
                    <a:pt x="520604" y="381540"/>
                  </a:lnTo>
                  <a:lnTo>
                    <a:pt x="494118" y="414477"/>
                  </a:lnTo>
                  <a:lnTo>
                    <a:pt x="465736" y="445800"/>
                  </a:lnTo>
                  <a:lnTo>
                    <a:pt x="435548" y="475402"/>
                  </a:lnTo>
                  <a:lnTo>
                    <a:pt x="403668" y="503164"/>
                  </a:lnTo>
                  <a:lnTo>
                    <a:pt x="370217" y="528993"/>
                  </a:lnTo>
                  <a:lnTo>
                    <a:pt x="335288" y="552808"/>
                  </a:lnTo>
                  <a:lnTo>
                    <a:pt x="299015" y="574525"/>
                  </a:lnTo>
                  <a:lnTo>
                    <a:pt x="261524" y="594059"/>
                  </a:lnTo>
                  <a:lnTo>
                    <a:pt x="222948" y="611339"/>
                  </a:lnTo>
                  <a:lnTo>
                    <a:pt x="183423" y="626323"/>
                  </a:lnTo>
                  <a:lnTo>
                    <a:pt x="143078" y="638949"/>
                  </a:lnTo>
                  <a:lnTo>
                    <a:pt x="102056" y="649169"/>
                  </a:lnTo>
                  <a:lnTo>
                    <a:pt x="60515" y="656945"/>
                  </a:lnTo>
                  <a:lnTo>
                    <a:pt x="52082" y="658266"/>
                  </a:lnTo>
                  <a:lnTo>
                    <a:pt x="44145" y="661009"/>
                  </a:lnTo>
                  <a:lnTo>
                    <a:pt x="11645" y="687628"/>
                  </a:lnTo>
                  <a:lnTo>
                    <a:pt x="0" y="719150"/>
                  </a:lnTo>
                  <a:lnTo>
                    <a:pt x="0" y="1668674"/>
                  </a:lnTo>
                  <a:lnTo>
                    <a:pt x="15989" y="1709130"/>
                  </a:lnTo>
                  <a:lnTo>
                    <a:pt x="52400" y="1732918"/>
                  </a:lnTo>
                  <a:lnTo>
                    <a:pt x="71793" y="1735532"/>
                  </a:lnTo>
                  <a:lnTo>
                    <a:pt x="76695" y="1735185"/>
                  </a:lnTo>
                  <a:lnTo>
                    <a:pt x="116520" y="1731904"/>
                  </a:lnTo>
                  <a:lnTo>
                    <a:pt x="156260" y="1727729"/>
                  </a:lnTo>
                  <a:lnTo>
                    <a:pt x="195897" y="1722672"/>
                  </a:lnTo>
                  <a:lnTo>
                    <a:pt x="235419" y="1716731"/>
                  </a:lnTo>
                  <a:lnTo>
                    <a:pt x="274788" y="1709912"/>
                  </a:lnTo>
                  <a:lnTo>
                    <a:pt x="313994" y="1702215"/>
                  </a:lnTo>
                  <a:lnTo>
                    <a:pt x="353026" y="1693642"/>
                  </a:lnTo>
                  <a:lnTo>
                    <a:pt x="391858" y="1684201"/>
                  </a:lnTo>
                  <a:lnTo>
                    <a:pt x="430464" y="1673896"/>
                  </a:lnTo>
                  <a:lnTo>
                    <a:pt x="468833" y="1662731"/>
                  </a:lnTo>
                  <a:lnTo>
                    <a:pt x="506944" y="1650713"/>
                  </a:lnTo>
                  <a:lnTo>
                    <a:pt x="544779" y="1637851"/>
                  </a:lnTo>
                  <a:lnTo>
                    <a:pt x="582307" y="1624145"/>
                  </a:lnTo>
                  <a:lnTo>
                    <a:pt x="619531" y="1609604"/>
                  </a:lnTo>
                  <a:lnTo>
                    <a:pt x="656416" y="1594233"/>
                  </a:lnTo>
                  <a:lnTo>
                    <a:pt x="692950" y="1578047"/>
                  </a:lnTo>
                  <a:lnTo>
                    <a:pt x="729111" y="1561047"/>
                  </a:lnTo>
                  <a:lnTo>
                    <a:pt x="764882" y="1543246"/>
                  </a:lnTo>
                  <a:lnTo>
                    <a:pt x="800252" y="1524651"/>
                  </a:lnTo>
                  <a:lnTo>
                    <a:pt x="835202" y="1505271"/>
                  </a:lnTo>
                  <a:lnTo>
                    <a:pt x="869703" y="1485112"/>
                  </a:lnTo>
                  <a:lnTo>
                    <a:pt x="903757" y="1464194"/>
                  </a:lnTo>
                  <a:lnTo>
                    <a:pt x="937323" y="1442517"/>
                  </a:lnTo>
                  <a:lnTo>
                    <a:pt x="970394" y="1420101"/>
                  </a:lnTo>
                  <a:lnTo>
                    <a:pt x="1002969" y="1396944"/>
                  </a:lnTo>
                  <a:lnTo>
                    <a:pt x="1035011" y="1373073"/>
                  </a:lnTo>
                  <a:lnTo>
                    <a:pt x="1066511" y="1348490"/>
                  </a:lnTo>
                  <a:lnTo>
                    <a:pt x="1097457" y="1323213"/>
                  </a:lnTo>
                  <a:lnTo>
                    <a:pt x="1127833" y="1297244"/>
                  </a:lnTo>
                  <a:lnTo>
                    <a:pt x="1157617" y="1270609"/>
                  </a:lnTo>
                  <a:lnTo>
                    <a:pt x="1186802" y="1243312"/>
                  </a:lnTo>
                  <a:lnTo>
                    <a:pt x="1215377" y="1215377"/>
                  </a:lnTo>
                  <a:lnTo>
                    <a:pt x="1243317" y="1186807"/>
                  </a:lnTo>
                  <a:lnTo>
                    <a:pt x="1270609" y="1157617"/>
                  </a:lnTo>
                  <a:lnTo>
                    <a:pt x="1297244" y="1127833"/>
                  </a:lnTo>
                  <a:lnTo>
                    <a:pt x="1323213" y="1097457"/>
                  </a:lnTo>
                  <a:lnTo>
                    <a:pt x="1348490" y="1066511"/>
                  </a:lnTo>
                  <a:lnTo>
                    <a:pt x="1373073" y="1035011"/>
                  </a:lnTo>
                  <a:lnTo>
                    <a:pt x="1396944" y="1002965"/>
                  </a:lnTo>
                  <a:lnTo>
                    <a:pt x="1420101" y="970394"/>
                  </a:lnTo>
                  <a:lnTo>
                    <a:pt x="1442515" y="937321"/>
                  </a:lnTo>
                  <a:lnTo>
                    <a:pt x="1464195" y="903744"/>
                  </a:lnTo>
                  <a:lnTo>
                    <a:pt x="1485112" y="869702"/>
                  </a:lnTo>
                  <a:lnTo>
                    <a:pt x="1505267" y="835202"/>
                  </a:lnTo>
                  <a:lnTo>
                    <a:pt x="1524649" y="800257"/>
                  </a:lnTo>
                  <a:lnTo>
                    <a:pt x="1543240" y="764882"/>
                  </a:lnTo>
                  <a:lnTo>
                    <a:pt x="1561050" y="729111"/>
                  </a:lnTo>
                  <a:lnTo>
                    <a:pt x="1578051" y="692950"/>
                  </a:lnTo>
                  <a:lnTo>
                    <a:pt x="1594234" y="656412"/>
                  </a:lnTo>
                  <a:lnTo>
                    <a:pt x="1609598" y="619531"/>
                  </a:lnTo>
                  <a:lnTo>
                    <a:pt x="1624145" y="582307"/>
                  </a:lnTo>
                  <a:lnTo>
                    <a:pt x="1637855" y="544779"/>
                  </a:lnTo>
                  <a:lnTo>
                    <a:pt x="1650714" y="506944"/>
                  </a:lnTo>
                  <a:lnTo>
                    <a:pt x="1662734" y="468833"/>
                  </a:lnTo>
                  <a:lnTo>
                    <a:pt x="1673899" y="430464"/>
                  </a:lnTo>
                  <a:lnTo>
                    <a:pt x="1684197" y="391858"/>
                  </a:lnTo>
                  <a:lnTo>
                    <a:pt x="1693646" y="353026"/>
                  </a:lnTo>
                  <a:lnTo>
                    <a:pt x="1702219" y="313994"/>
                  </a:lnTo>
                  <a:lnTo>
                    <a:pt x="1709915" y="274788"/>
                  </a:lnTo>
                  <a:lnTo>
                    <a:pt x="1716735" y="235419"/>
                  </a:lnTo>
                  <a:lnTo>
                    <a:pt x="1722672" y="195902"/>
                  </a:lnTo>
                  <a:lnTo>
                    <a:pt x="1727733" y="156260"/>
                  </a:lnTo>
                  <a:lnTo>
                    <a:pt x="1731903" y="116520"/>
                  </a:lnTo>
                  <a:lnTo>
                    <a:pt x="1735188" y="76695"/>
                  </a:lnTo>
                  <a:lnTo>
                    <a:pt x="1735531" y="71793"/>
                  </a:lnTo>
                  <a:lnTo>
                    <a:pt x="1735378" y="66903"/>
                  </a:lnTo>
                  <a:lnTo>
                    <a:pt x="1722462" y="30302"/>
                  </a:lnTo>
                  <a:lnTo>
                    <a:pt x="1687830" y="3987"/>
                  </a:lnTo>
                  <a:lnTo>
                    <a:pt x="1673542" y="495"/>
                  </a:lnTo>
                  <a:lnTo>
                    <a:pt x="1668678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764948" y="373612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90" h="1736089">
                  <a:moveTo>
                    <a:pt x="1663763" y="0"/>
                  </a:moveTo>
                  <a:lnTo>
                    <a:pt x="1668678" y="0"/>
                  </a:lnTo>
                  <a:lnTo>
                    <a:pt x="1673542" y="495"/>
                  </a:lnTo>
                  <a:lnTo>
                    <a:pt x="1678355" y="1498"/>
                  </a:lnTo>
                  <a:lnTo>
                    <a:pt x="1683169" y="2501"/>
                  </a:lnTo>
                  <a:lnTo>
                    <a:pt x="1716163" y="22809"/>
                  </a:lnTo>
                  <a:lnTo>
                    <a:pt x="1719516" y="26403"/>
                  </a:lnTo>
                  <a:lnTo>
                    <a:pt x="1734718" y="62026"/>
                  </a:lnTo>
                  <a:lnTo>
                    <a:pt x="1735378" y="66903"/>
                  </a:lnTo>
                  <a:lnTo>
                    <a:pt x="1731903" y="116520"/>
                  </a:lnTo>
                  <a:lnTo>
                    <a:pt x="1727733" y="156260"/>
                  </a:lnTo>
                  <a:lnTo>
                    <a:pt x="1722672" y="195902"/>
                  </a:lnTo>
                  <a:lnTo>
                    <a:pt x="1716735" y="235419"/>
                  </a:lnTo>
                  <a:lnTo>
                    <a:pt x="1709915" y="274788"/>
                  </a:lnTo>
                  <a:lnTo>
                    <a:pt x="1702219" y="313994"/>
                  </a:lnTo>
                  <a:lnTo>
                    <a:pt x="1693646" y="353026"/>
                  </a:lnTo>
                  <a:lnTo>
                    <a:pt x="1684197" y="391858"/>
                  </a:lnTo>
                  <a:lnTo>
                    <a:pt x="1673899" y="430464"/>
                  </a:lnTo>
                  <a:lnTo>
                    <a:pt x="1662734" y="468833"/>
                  </a:lnTo>
                  <a:lnTo>
                    <a:pt x="1650714" y="506944"/>
                  </a:lnTo>
                  <a:lnTo>
                    <a:pt x="1637855" y="544779"/>
                  </a:lnTo>
                  <a:lnTo>
                    <a:pt x="1624145" y="582307"/>
                  </a:lnTo>
                  <a:lnTo>
                    <a:pt x="1609598" y="619531"/>
                  </a:lnTo>
                  <a:lnTo>
                    <a:pt x="1594234" y="656412"/>
                  </a:lnTo>
                  <a:lnTo>
                    <a:pt x="1578051" y="692950"/>
                  </a:lnTo>
                  <a:lnTo>
                    <a:pt x="1561050" y="729111"/>
                  </a:lnTo>
                  <a:lnTo>
                    <a:pt x="1543240" y="764882"/>
                  </a:lnTo>
                  <a:lnTo>
                    <a:pt x="1524649" y="800257"/>
                  </a:lnTo>
                  <a:lnTo>
                    <a:pt x="1505267" y="835202"/>
                  </a:lnTo>
                  <a:lnTo>
                    <a:pt x="1485112" y="869702"/>
                  </a:lnTo>
                  <a:lnTo>
                    <a:pt x="1464195" y="903744"/>
                  </a:lnTo>
                  <a:lnTo>
                    <a:pt x="1442515" y="937321"/>
                  </a:lnTo>
                  <a:lnTo>
                    <a:pt x="1420101" y="970394"/>
                  </a:lnTo>
                  <a:lnTo>
                    <a:pt x="1396944" y="1002965"/>
                  </a:lnTo>
                  <a:lnTo>
                    <a:pt x="1373073" y="1035011"/>
                  </a:lnTo>
                  <a:lnTo>
                    <a:pt x="1348490" y="1066511"/>
                  </a:lnTo>
                  <a:lnTo>
                    <a:pt x="1323213" y="1097457"/>
                  </a:lnTo>
                  <a:lnTo>
                    <a:pt x="1297244" y="1127833"/>
                  </a:lnTo>
                  <a:lnTo>
                    <a:pt x="1270609" y="1157617"/>
                  </a:lnTo>
                  <a:lnTo>
                    <a:pt x="1243317" y="1186807"/>
                  </a:lnTo>
                  <a:lnTo>
                    <a:pt x="1215377" y="1215377"/>
                  </a:lnTo>
                  <a:lnTo>
                    <a:pt x="1186802" y="1243312"/>
                  </a:lnTo>
                  <a:lnTo>
                    <a:pt x="1157617" y="1270609"/>
                  </a:lnTo>
                  <a:lnTo>
                    <a:pt x="1127833" y="1297244"/>
                  </a:lnTo>
                  <a:lnTo>
                    <a:pt x="1097457" y="1323213"/>
                  </a:lnTo>
                  <a:lnTo>
                    <a:pt x="1066511" y="1348490"/>
                  </a:lnTo>
                  <a:lnTo>
                    <a:pt x="1035011" y="1373073"/>
                  </a:lnTo>
                  <a:lnTo>
                    <a:pt x="1002969" y="1396944"/>
                  </a:lnTo>
                  <a:lnTo>
                    <a:pt x="970394" y="1420101"/>
                  </a:lnTo>
                  <a:lnTo>
                    <a:pt x="937323" y="1442517"/>
                  </a:lnTo>
                  <a:lnTo>
                    <a:pt x="903757" y="1464194"/>
                  </a:lnTo>
                  <a:lnTo>
                    <a:pt x="869703" y="1485112"/>
                  </a:lnTo>
                  <a:lnTo>
                    <a:pt x="835202" y="1505271"/>
                  </a:lnTo>
                  <a:lnTo>
                    <a:pt x="800252" y="1524651"/>
                  </a:lnTo>
                  <a:lnTo>
                    <a:pt x="764882" y="1543246"/>
                  </a:lnTo>
                  <a:lnTo>
                    <a:pt x="729111" y="1561047"/>
                  </a:lnTo>
                  <a:lnTo>
                    <a:pt x="692950" y="1578047"/>
                  </a:lnTo>
                  <a:lnTo>
                    <a:pt x="656416" y="1594233"/>
                  </a:lnTo>
                  <a:lnTo>
                    <a:pt x="619531" y="1609604"/>
                  </a:lnTo>
                  <a:lnTo>
                    <a:pt x="582307" y="1624144"/>
                  </a:lnTo>
                  <a:lnTo>
                    <a:pt x="544779" y="1637846"/>
                  </a:lnTo>
                  <a:lnTo>
                    <a:pt x="506944" y="1650713"/>
                  </a:lnTo>
                  <a:lnTo>
                    <a:pt x="468833" y="1662731"/>
                  </a:lnTo>
                  <a:lnTo>
                    <a:pt x="430464" y="1673896"/>
                  </a:lnTo>
                  <a:lnTo>
                    <a:pt x="391858" y="1684201"/>
                  </a:lnTo>
                  <a:lnTo>
                    <a:pt x="353026" y="1693642"/>
                  </a:lnTo>
                  <a:lnTo>
                    <a:pt x="313994" y="1702215"/>
                  </a:lnTo>
                  <a:lnTo>
                    <a:pt x="274788" y="1709913"/>
                  </a:lnTo>
                  <a:lnTo>
                    <a:pt x="235419" y="1716736"/>
                  </a:lnTo>
                  <a:lnTo>
                    <a:pt x="195897" y="1722673"/>
                  </a:lnTo>
                  <a:lnTo>
                    <a:pt x="156260" y="1727729"/>
                  </a:lnTo>
                  <a:lnTo>
                    <a:pt x="116520" y="1731904"/>
                  </a:lnTo>
                  <a:lnTo>
                    <a:pt x="76695" y="1735185"/>
                  </a:lnTo>
                  <a:lnTo>
                    <a:pt x="71793" y="1735532"/>
                  </a:lnTo>
                  <a:lnTo>
                    <a:pt x="66903" y="1735378"/>
                  </a:lnTo>
                  <a:lnTo>
                    <a:pt x="62026" y="1734724"/>
                  </a:lnTo>
                  <a:lnTo>
                    <a:pt x="57162" y="1734064"/>
                  </a:lnTo>
                  <a:lnTo>
                    <a:pt x="52400" y="1732918"/>
                  </a:lnTo>
                  <a:lnTo>
                    <a:pt x="47777" y="1731281"/>
                  </a:lnTo>
                  <a:lnTo>
                    <a:pt x="43129" y="1729644"/>
                  </a:lnTo>
                  <a:lnTo>
                    <a:pt x="38709" y="1727555"/>
                  </a:lnTo>
                  <a:lnTo>
                    <a:pt x="34505" y="1725005"/>
                  </a:lnTo>
                  <a:lnTo>
                    <a:pt x="30302" y="1722460"/>
                  </a:lnTo>
                  <a:lnTo>
                    <a:pt x="26403" y="1719508"/>
                  </a:lnTo>
                  <a:lnTo>
                    <a:pt x="22809" y="1716159"/>
                  </a:lnTo>
                  <a:lnTo>
                    <a:pt x="19202" y="1712812"/>
                  </a:lnTo>
                  <a:lnTo>
                    <a:pt x="5956" y="1692333"/>
                  </a:lnTo>
                  <a:lnTo>
                    <a:pt x="3987" y="1687828"/>
                  </a:lnTo>
                  <a:lnTo>
                    <a:pt x="2501" y="1683165"/>
                  </a:lnTo>
                  <a:lnTo>
                    <a:pt x="1511" y="1678353"/>
                  </a:lnTo>
                  <a:lnTo>
                    <a:pt x="508" y="1673541"/>
                  </a:lnTo>
                  <a:lnTo>
                    <a:pt x="0" y="1668674"/>
                  </a:lnTo>
                  <a:lnTo>
                    <a:pt x="0" y="1663758"/>
                  </a:lnTo>
                  <a:lnTo>
                    <a:pt x="0" y="727684"/>
                  </a:lnTo>
                  <a:lnTo>
                    <a:pt x="0" y="719150"/>
                  </a:lnTo>
                  <a:lnTo>
                    <a:pt x="1485" y="710882"/>
                  </a:lnTo>
                  <a:lnTo>
                    <a:pt x="4432" y="702881"/>
                  </a:lnTo>
                  <a:lnTo>
                    <a:pt x="7391" y="694880"/>
                  </a:lnTo>
                  <a:lnTo>
                    <a:pt x="11645" y="687628"/>
                  </a:lnTo>
                  <a:lnTo>
                    <a:pt x="17195" y="681139"/>
                  </a:lnTo>
                  <a:lnTo>
                    <a:pt x="22733" y="674662"/>
                  </a:lnTo>
                  <a:lnTo>
                    <a:pt x="29235" y="669340"/>
                  </a:lnTo>
                  <a:lnTo>
                    <a:pt x="36690" y="665175"/>
                  </a:lnTo>
                  <a:lnTo>
                    <a:pt x="44145" y="661009"/>
                  </a:lnTo>
                  <a:lnTo>
                    <a:pt x="52082" y="658266"/>
                  </a:lnTo>
                  <a:lnTo>
                    <a:pt x="60515" y="656945"/>
                  </a:lnTo>
                  <a:lnTo>
                    <a:pt x="74414" y="654626"/>
                  </a:lnTo>
                  <a:lnTo>
                    <a:pt x="115798" y="646036"/>
                  </a:lnTo>
                  <a:lnTo>
                    <a:pt x="156603" y="635006"/>
                  </a:lnTo>
                  <a:lnTo>
                    <a:pt x="196696" y="621591"/>
                  </a:lnTo>
                  <a:lnTo>
                    <a:pt x="235921" y="605832"/>
                  </a:lnTo>
                  <a:lnTo>
                    <a:pt x="274154" y="587794"/>
                  </a:lnTo>
                  <a:lnTo>
                    <a:pt x="311245" y="567527"/>
                  </a:lnTo>
                  <a:lnTo>
                    <a:pt x="347084" y="545101"/>
                  </a:lnTo>
                  <a:lnTo>
                    <a:pt x="381540" y="520604"/>
                  </a:lnTo>
                  <a:lnTo>
                    <a:pt x="414477" y="494118"/>
                  </a:lnTo>
                  <a:lnTo>
                    <a:pt x="445800" y="465736"/>
                  </a:lnTo>
                  <a:lnTo>
                    <a:pt x="475402" y="435548"/>
                  </a:lnTo>
                  <a:lnTo>
                    <a:pt x="503164" y="403668"/>
                  </a:lnTo>
                  <a:lnTo>
                    <a:pt x="528993" y="370217"/>
                  </a:lnTo>
                  <a:lnTo>
                    <a:pt x="552808" y="335293"/>
                  </a:lnTo>
                  <a:lnTo>
                    <a:pt x="574525" y="299015"/>
                  </a:lnTo>
                  <a:lnTo>
                    <a:pt x="594059" y="261524"/>
                  </a:lnTo>
                  <a:lnTo>
                    <a:pt x="611339" y="222948"/>
                  </a:lnTo>
                  <a:lnTo>
                    <a:pt x="626323" y="183429"/>
                  </a:lnTo>
                  <a:lnTo>
                    <a:pt x="638949" y="143079"/>
                  </a:lnTo>
                  <a:lnTo>
                    <a:pt x="649169" y="102056"/>
                  </a:lnTo>
                  <a:lnTo>
                    <a:pt x="656945" y="60515"/>
                  </a:lnTo>
                  <a:lnTo>
                    <a:pt x="658266" y="52082"/>
                  </a:lnTo>
                  <a:lnTo>
                    <a:pt x="661009" y="44132"/>
                  </a:lnTo>
                  <a:lnTo>
                    <a:pt x="665175" y="36690"/>
                  </a:lnTo>
                  <a:lnTo>
                    <a:pt x="669340" y="29235"/>
                  </a:lnTo>
                  <a:lnTo>
                    <a:pt x="674662" y="22745"/>
                  </a:lnTo>
                  <a:lnTo>
                    <a:pt x="681139" y="17195"/>
                  </a:lnTo>
                  <a:lnTo>
                    <a:pt x="687628" y="11645"/>
                  </a:lnTo>
                  <a:lnTo>
                    <a:pt x="694880" y="7391"/>
                  </a:lnTo>
                  <a:lnTo>
                    <a:pt x="702881" y="4432"/>
                  </a:lnTo>
                  <a:lnTo>
                    <a:pt x="710882" y="1473"/>
                  </a:lnTo>
                  <a:lnTo>
                    <a:pt x="719150" y="0"/>
                  </a:lnTo>
                  <a:lnTo>
                    <a:pt x="727697" y="0"/>
                  </a:lnTo>
                  <a:lnTo>
                    <a:pt x="1663763" y="0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72247" y="4443412"/>
              <a:ext cx="256540" cy="249554"/>
            </a:xfrm>
            <a:custGeom>
              <a:avLst/>
              <a:gdLst/>
              <a:ahLst/>
              <a:cxnLst/>
              <a:rect l="l" t="t" r="r" b="b"/>
              <a:pathLst>
                <a:path w="256540" h="249554">
                  <a:moveTo>
                    <a:pt x="146179" y="167322"/>
                  </a:moveTo>
                  <a:lnTo>
                    <a:pt x="106822" y="202336"/>
                  </a:lnTo>
                  <a:lnTo>
                    <a:pt x="105097" y="203936"/>
                  </a:lnTo>
                  <a:lnTo>
                    <a:pt x="104117" y="206044"/>
                  </a:lnTo>
                  <a:lnTo>
                    <a:pt x="104117" y="210654"/>
                  </a:lnTo>
                  <a:lnTo>
                    <a:pt x="105120" y="212852"/>
                  </a:lnTo>
                  <a:lnTo>
                    <a:pt x="146179" y="249364"/>
                  </a:lnTo>
                  <a:lnTo>
                    <a:pt x="151247" y="249072"/>
                  </a:lnTo>
                  <a:lnTo>
                    <a:pt x="157152" y="242455"/>
                  </a:lnTo>
                  <a:lnTo>
                    <a:pt x="156860" y="237401"/>
                  </a:lnTo>
                  <a:lnTo>
                    <a:pt x="133263" y="216408"/>
                  </a:lnTo>
                  <a:lnTo>
                    <a:pt x="225669" y="216408"/>
                  </a:lnTo>
                  <a:lnTo>
                    <a:pt x="237701" y="213966"/>
                  </a:lnTo>
                  <a:lnTo>
                    <a:pt x="247505" y="207313"/>
                  </a:lnTo>
                  <a:lnTo>
                    <a:pt x="252162" y="200329"/>
                  </a:lnTo>
                  <a:lnTo>
                    <a:pt x="133263" y="200329"/>
                  </a:lnTo>
                  <a:lnTo>
                    <a:pt x="156860" y="179298"/>
                  </a:lnTo>
                  <a:lnTo>
                    <a:pt x="157140" y="174447"/>
                  </a:lnTo>
                  <a:lnTo>
                    <a:pt x="157152" y="174244"/>
                  </a:lnTo>
                  <a:lnTo>
                    <a:pt x="151247" y="167627"/>
                  </a:lnTo>
                  <a:lnTo>
                    <a:pt x="146179" y="167322"/>
                  </a:lnTo>
                  <a:close/>
                </a:path>
                <a:path w="256540" h="249554">
                  <a:moveTo>
                    <a:pt x="76760" y="93548"/>
                  </a:moveTo>
                  <a:lnTo>
                    <a:pt x="50726" y="93548"/>
                  </a:lnTo>
                  <a:lnTo>
                    <a:pt x="4447" y="169633"/>
                  </a:lnTo>
                  <a:lnTo>
                    <a:pt x="1681" y="174244"/>
                  </a:lnTo>
                  <a:lnTo>
                    <a:pt x="1575" y="174447"/>
                  </a:lnTo>
                  <a:lnTo>
                    <a:pt x="40" y="179844"/>
                  </a:lnTo>
                  <a:lnTo>
                    <a:pt x="0" y="185407"/>
                  </a:lnTo>
                  <a:lnTo>
                    <a:pt x="1605" y="193675"/>
                  </a:lnTo>
                  <a:lnTo>
                    <a:pt x="2363" y="197457"/>
                  </a:lnTo>
                  <a:lnTo>
                    <a:pt x="8093" y="206044"/>
                  </a:lnTo>
                  <a:lnTo>
                    <a:pt x="8980" y="207313"/>
                  </a:lnTo>
                  <a:lnTo>
                    <a:pt x="18785" y="213966"/>
                  </a:lnTo>
                  <a:lnTo>
                    <a:pt x="18960" y="213966"/>
                  </a:lnTo>
                  <a:lnTo>
                    <a:pt x="30987" y="216408"/>
                  </a:lnTo>
                  <a:lnTo>
                    <a:pt x="76520" y="216408"/>
                  </a:lnTo>
                  <a:lnTo>
                    <a:pt x="80076" y="212852"/>
                  </a:lnTo>
                  <a:lnTo>
                    <a:pt x="80177" y="203936"/>
                  </a:lnTo>
                  <a:lnTo>
                    <a:pt x="76571" y="200329"/>
                  </a:lnTo>
                  <a:lnTo>
                    <a:pt x="22583" y="200329"/>
                  </a:lnTo>
                  <a:lnTo>
                    <a:pt x="15966" y="193675"/>
                  </a:lnTo>
                  <a:lnTo>
                    <a:pt x="16067" y="182854"/>
                  </a:lnTo>
                  <a:lnTo>
                    <a:pt x="16753" y="180251"/>
                  </a:lnTo>
                  <a:lnTo>
                    <a:pt x="20309" y="174447"/>
                  </a:lnTo>
                  <a:lnTo>
                    <a:pt x="62702" y="104775"/>
                  </a:lnTo>
                  <a:lnTo>
                    <a:pt x="79069" y="104775"/>
                  </a:lnTo>
                  <a:lnTo>
                    <a:pt x="76794" y="93713"/>
                  </a:lnTo>
                  <a:lnTo>
                    <a:pt x="76760" y="93548"/>
                  </a:lnTo>
                  <a:close/>
                </a:path>
                <a:path w="256540" h="249554">
                  <a:moveTo>
                    <a:pt x="221719" y="126860"/>
                  </a:moveTo>
                  <a:lnTo>
                    <a:pt x="214150" y="131368"/>
                  </a:lnTo>
                  <a:lnTo>
                    <a:pt x="212990" y="136131"/>
                  </a:lnTo>
                  <a:lnTo>
                    <a:pt x="212943" y="136321"/>
                  </a:lnTo>
                  <a:lnTo>
                    <a:pt x="238292" y="178003"/>
                  </a:lnTo>
                  <a:lnTo>
                    <a:pt x="239689" y="180251"/>
                  </a:lnTo>
                  <a:lnTo>
                    <a:pt x="240439" y="182854"/>
                  </a:lnTo>
                  <a:lnTo>
                    <a:pt x="240502" y="193675"/>
                  </a:lnTo>
                  <a:lnTo>
                    <a:pt x="233886" y="200329"/>
                  </a:lnTo>
                  <a:lnTo>
                    <a:pt x="252162" y="200329"/>
                  </a:lnTo>
                  <a:lnTo>
                    <a:pt x="254078" y="197457"/>
                  </a:lnTo>
                  <a:lnTo>
                    <a:pt x="256415" y="185407"/>
                  </a:lnTo>
                  <a:lnTo>
                    <a:pt x="256377" y="179844"/>
                  </a:lnTo>
                  <a:lnTo>
                    <a:pt x="254866" y="174447"/>
                  </a:lnTo>
                  <a:lnTo>
                    <a:pt x="226621" y="128066"/>
                  </a:lnTo>
                  <a:lnTo>
                    <a:pt x="221719" y="126860"/>
                  </a:lnTo>
                  <a:close/>
                </a:path>
                <a:path w="256540" h="249554">
                  <a:moveTo>
                    <a:pt x="79069" y="104775"/>
                  </a:moveTo>
                  <a:lnTo>
                    <a:pt x="62702" y="104775"/>
                  </a:lnTo>
                  <a:lnTo>
                    <a:pt x="68608" y="133324"/>
                  </a:lnTo>
                  <a:lnTo>
                    <a:pt x="72862" y="136131"/>
                  </a:lnTo>
                  <a:lnTo>
                    <a:pt x="81473" y="134327"/>
                  </a:lnTo>
                  <a:lnTo>
                    <a:pt x="84280" y="130111"/>
                  </a:lnTo>
                  <a:lnTo>
                    <a:pt x="79069" y="104775"/>
                  </a:lnTo>
                  <a:close/>
                </a:path>
                <a:path w="256540" h="249554">
                  <a:moveTo>
                    <a:pt x="154599" y="79184"/>
                  </a:moveTo>
                  <a:lnTo>
                    <a:pt x="149887" y="81534"/>
                  </a:lnTo>
                  <a:lnTo>
                    <a:pt x="150057" y="81534"/>
                  </a:lnTo>
                  <a:lnTo>
                    <a:pt x="147284" y="89852"/>
                  </a:lnTo>
                  <a:lnTo>
                    <a:pt x="149545" y="94361"/>
                  </a:lnTo>
                  <a:lnTo>
                    <a:pt x="199519" y="110985"/>
                  </a:lnTo>
                  <a:lnTo>
                    <a:pt x="201678" y="111734"/>
                  </a:lnTo>
                  <a:lnTo>
                    <a:pt x="204028" y="111493"/>
                  </a:lnTo>
                  <a:lnTo>
                    <a:pt x="208041" y="109181"/>
                  </a:lnTo>
                  <a:lnTo>
                    <a:pt x="209438" y="107276"/>
                  </a:lnTo>
                  <a:lnTo>
                    <a:pt x="213163" y="89154"/>
                  </a:lnTo>
                  <a:lnTo>
                    <a:pt x="213194" y="89001"/>
                  </a:lnTo>
                  <a:lnTo>
                    <a:pt x="184102" y="89001"/>
                  </a:lnTo>
                  <a:lnTo>
                    <a:pt x="154599" y="79184"/>
                  </a:lnTo>
                  <a:close/>
                </a:path>
                <a:path w="256540" h="249554">
                  <a:moveTo>
                    <a:pt x="65445" y="71818"/>
                  </a:moveTo>
                  <a:lnTo>
                    <a:pt x="13312" y="89154"/>
                  </a:lnTo>
                  <a:lnTo>
                    <a:pt x="11096" y="93548"/>
                  </a:lnTo>
                  <a:lnTo>
                    <a:pt x="11013" y="93713"/>
                  </a:lnTo>
                  <a:lnTo>
                    <a:pt x="13807" y="102019"/>
                  </a:lnTo>
                  <a:lnTo>
                    <a:pt x="18316" y="104330"/>
                  </a:lnTo>
                  <a:lnTo>
                    <a:pt x="50726" y="93548"/>
                  </a:lnTo>
                  <a:lnTo>
                    <a:pt x="76760" y="93548"/>
                  </a:lnTo>
                  <a:lnTo>
                    <a:pt x="73662" y="78486"/>
                  </a:lnTo>
                  <a:lnTo>
                    <a:pt x="73167" y="76276"/>
                  </a:lnTo>
                  <a:lnTo>
                    <a:pt x="71757" y="74320"/>
                  </a:lnTo>
                  <a:lnTo>
                    <a:pt x="67858" y="72021"/>
                  </a:lnTo>
                  <a:lnTo>
                    <a:pt x="65445" y="71818"/>
                  </a:lnTo>
                  <a:close/>
                </a:path>
                <a:path w="256540" h="249554">
                  <a:moveTo>
                    <a:pt x="158211" y="16027"/>
                  </a:moveTo>
                  <a:lnTo>
                    <a:pt x="135372" y="16027"/>
                  </a:lnTo>
                  <a:lnTo>
                    <a:pt x="141976" y="19735"/>
                  </a:lnTo>
                  <a:lnTo>
                    <a:pt x="184102" y="89001"/>
                  </a:lnTo>
                  <a:lnTo>
                    <a:pt x="213194" y="89001"/>
                  </a:lnTo>
                  <a:lnTo>
                    <a:pt x="214729" y="81534"/>
                  </a:lnTo>
                  <a:lnTo>
                    <a:pt x="198376" y="81534"/>
                  </a:lnTo>
                  <a:lnTo>
                    <a:pt x="159413" y="17526"/>
                  </a:lnTo>
                  <a:lnTo>
                    <a:pt x="158211" y="16027"/>
                  </a:lnTo>
                  <a:close/>
                </a:path>
                <a:path w="256540" h="249554">
                  <a:moveTo>
                    <a:pt x="209044" y="47383"/>
                  </a:moveTo>
                  <a:lnTo>
                    <a:pt x="204828" y="50126"/>
                  </a:lnTo>
                  <a:lnTo>
                    <a:pt x="198376" y="81534"/>
                  </a:lnTo>
                  <a:lnTo>
                    <a:pt x="214729" y="81534"/>
                  </a:lnTo>
                  <a:lnTo>
                    <a:pt x="220512" y="53390"/>
                  </a:lnTo>
                  <a:lnTo>
                    <a:pt x="217757" y="49187"/>
                  </a:lnTo>
                  <a:lnTo>
                    <a:pt x="209044" y="47383"/>
                  </a:lnTo>
                  <a:close/>
                </a:path>
                <a:path w="256540" h="249554">
                  <a:moveTo>
                    <a:pt x="128209" y="0"/>
                  </a:moveTo>
                  <a:lnTo>
                    <a:pt x="81435" y="43218"/>
                  </a:lnTo>
                  <a:lnTo>
                    <a:pt x="79123" y="46977"/>
                  </a:lnTo>
                  <a:lnTo>
                    <a:pt x="80219" y="51536"/>
                  </a:lnTo>
                  <a:lnTo>
                    <a:pt x="80317" y="51943"/>
                  </a:lnTo>
                  <a:lnTo>
                    <a:pt x="87886" y="56502"/>
                  </a:lnTo>
                  <a:lnTo>
                    <a:pt x="92789" y="55295"/>
                  </a:lnTo>
                  <a:lnTo>
                    <a:pt x="95100" y="51536"/>
                  </a:lnTo>
                  <a:lnTo>
                    <a:pt x="114429" y="19735"/>
                  </a:lnTo>
                  <a:lnTo>
                    <a:pt x="121046" y="16027"/>
                  </a:lnTo>
                  <a:lnTo>
                    <a:pt x="158211" y="16027"/>
                  </a:lnTo>
                  <a:lnTo>
                    <a:pt x="153541" y="10201"/>
                  </a:lnTo>
                  <a:lnTo>
                    <a:pt x="146116" y="4686"/>
                  </a:lnTo>
                  <a:lnTo>
                    <a:pt x="137539" y="1209"/>
                  </a:lnTo>
                  <a:lnTo>
                    <a:pt x="128209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056874" y="5504647"/>
            <a:ext cx="2175779" cy="2175779"/>
            <a:chOff x="3923120" y="3730766"/>
            <a:chExt cx="1746250" cy="1746250"/>
          </a:xfrm>
        </p:grpSpPr>
        <p:sp>
          <p:nvSpPr>
            <p:cNvPr id="17" name="object 17"/>
            <p:cNvSpPr/>
            <p:nvPr/>
          </p:nvSpPr>
          <p:spPr>
            <a:xfrm>
              <a:off x="3928478" y="373612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89">
                  <a:moveTo>
                    <a:pt x="1016368" y="0"/>
                  </a:moveTo>
                  <a:lnTo>
                    <a:pt x="66852" y="0"/>
                  </a:lnTo>
                  <a:lnTo>
                    <a:pt x="61988" y="495"/>
                  </a:lnTo>
                  <a:lnTo>
                    <a:pt x="26403" y="15989"/>
                  </a:lnTo>
                  <a:lnTo>
                    <a:pt x="2616" y="52400"/>
                  </a:lnTo>
                  <a:lnTo>
                    <a:pt x="0" y="71793"/>
                  </a:lnTo>
                  <a:lnTo>
                    <a:pt x="342" y="76695"/>
                  </a:lnTo>
                  <a:lnTo>
                    <a:pt x="3627" y="116520"/>
                  </a:lnTo>
                  <a:lnTo>
                    <a:pt x="7797" y="156260"/>
                  </a:lnTo>
                  <a:lnTo>
                    <a:pt x="12853" y="195902"/>
                  </a:lnTo>
                  <a:lnTo>
                    <a:pt x="18796" y="235419"/>
                  </a:lnTo>
                  <a:lnTo>
                    <a:pt x="25615" y="274788"/>
                  </a:lnTo>
                  <a:lnTo>
                    <a:pt x="33312" y="313994"/>
                  </a:lnTo>
                  <a:lnTo>
                    <a:pt x="41884" y="353026"/>
                  </a:lnTo>
                  <a:lnTo>
                    <a:pt x="51333" y="391858"/>
                  </a:lnTo>
                  <a:lnTo>
                    <a:pt x="61631" y="430464"/>
                  </a:lnTo>
                  <a:lnTo>
                    <a:pt x="72796" y="468833"/>
                  </a:lnTo>
                  <a:lnTo>
                    <a:pt x="84816" y="506944"/>
                  </a:lnTo>
                  <a:lnTo>
                    <a:pt x="97675" y="544779"/>
                  </a:lnTo>
                  <a:lnTo>
                    <a:pt x="111385" y="582307"/>
                  </a:lnTo>
                  <a:lnTo>
                    <a:pt x="125933" y="619531"/>
                  </a:lnTo>
                  <a:lnTo>
                    <a:pt x="141297" y="656412"/>
                  </a:lnTo>
                  <a:lnTo>
                    <a:pt x="157480" y="692950"/>
                  </a:lnTo>
                  <a:lnTo>
                    <a:pt x="174480" y="729111"/>
                  </a:lnTo>
                  <a:lnTo>
                    <a:pt x="192290" y="764882"/>
                  </a:lnTo>
                  <a:lnTo>
                    <a:pt x="210881" y="800257"/>
                  </a:lnTo>
                  <a:lnTo>
                    <a:pt x="230263" y="835202"/>
                  </a:lnTo>
                  <a:lnTo>
                    <a:pt x="250418" y="869702"/>
                  </a:lnTo>
                  <a:lnTo>
                    <a:pt x="271335" y="903744"/>
                  </a:lnTo>
                  <a:lnTo>
                    <a:pt x="293015" y="937321"/>
                  </a:lnTo>
                  <a:lnTo>
                    <a:pt x="315429" y="970394"/>
                  </a:lnTo>
                  <a:lnTo>
                    <a:pt x="338586" y="1002965"/>
                  </a:lnTo>
                  <a:lnTo>
                    <a:pt x="362458" y="1035011"/>
                  </a:lnTo>
                  <a:lnTo>
                    <a:pt x="387040" y="1066511"/>
                  </a:lnTo>
                  <a:lnTo>
                    <a:pt x="412318" y="1097457"/>
                  </a:lnTo>
                  <a:lnTo>
                    <a:pt x="438286" y="1127833"/>
                  </a:lnTo>
                  <a:lnTo>
                    <a:pt x="464921" y="1157617"/>
                  </a:lnTo>
                  <a:lnTo>
                    <a:pt x="492213" y="1186807"/>
                  </a:lnTo>
                  <a:lnTo>
                    <a:pt x="520153" y="1215377"/>
                  </a:lnTo>
                  <a:lnTo>
                    <a:pt x="548724" y="1243312"/>
                  </a:lnTo>
                  <a:lnTo>
                    <a:pt x="577913" y="1270609"/>
                  </a:lnTo>
                  <a:lnTo>
                    <a:pt x="607698" y="1297244"/>
                  </a:lnTo>
                  <a:lnTo>
                    <a:pt x="638073" y="1323213"/>
                  </a:lnTo>
                  <a:lnTo>
                    <a:pt x="669015" y="1348490"/>
                  </a:lnTo>
                  <a:lnTo>
                    <a:pt x="700519" y="1373073"/>
                  </a:lnTo>
                  <a:lnTo>
                    <a:pt x="732561" y="1396944"/>
                  </a:lnTo>
                  <a:lnTo>
                    <a:pt x="765136" y="1420101"/>
                  </a:lnTo>
                  <a:lnTo>
                    <a:pt x="798207" y="1442517"/>
                  </a:lnTo>
                  <a:lnTo>
                    <a:pt x="831773" y="1464194"/>
                  </a:lnTo>
                  <a:lnTo>
                    <a:pt x="865822" y="1485112"/>
                  </a:lnTo>
                  <a:lnTo>
                    <a:pt x="900328" y="1505271"/>
                  </a:lnTo>
                  <a:lnTo>
                    <a:pt x="935272" y="1524651"/>
                  </a:lnTo>
                  <a:lnTo>
                    <a:pt x="970635" y="1543246"/>
                  </a:lnTo>
                  <a:lnTo>
                    <a:pt x="1006417" y="1561047"/>
                  </a:lnTo>
                  <a:lnTo>
                    <a:pt x="1042581" y="1578047"/>
                  </a:lnTo>
                  <a:lnTo>
                    <a:pt x="1079114" y="1594233"/>
                  </a:lnTo>
                  <a:lnTo>
                    <a:pt x="1115999" y="1609604"/>
                  </a:lnTo>
                  <a:lnTo>
                    <a:pt x="1153223" y="1624145"/>
                  </a:lnTo>
                  <a:lnTo>
                    <a:pt x="1190752" y="1637851"/>
                  </a:lnTo>
                  <a:lnTo>
                    <a:pt x="1228586" y="1650713"/>
                  </a:lnTo>
                  <a:lnTo>
                    <a:pt x="1266698" y="1662731"/>
                  </a:lnTo>
                  <a:lnTo>
                    <a:pt x="1305066" y="1673896"/>
                  </a:lnTo>
                  <a:lnTo>
                    <a:pt x="1343672" y="1684201"/>
                  </a:lnTo>
                  <a:lnTo>
                    <a:pt x="1382504" y="1693642"/>
                  </a:lnTo>
                  <a:lnTo>
                    <a:pt x="1421536" y="1702215"/>
                  </a:lnTo>
                  <a:lnTo>
                    <a:pt x="1460742" y="1709912"/>
                  </a:lnTo>
                  <a:lnTo>
                    <a:pt x="1500111" y="1716731"/>
                  </a:lnTo>
                  <a:lnTo>
                    <a:pt x="1539633" y="1722672"/>
                  </a:lnTo>
                  <a:lnTo>
                    <a:pt x="1579270" y="1727729"/>
                  </a:lnTo>
                  <a:lnTo>
                    <a:pt x="1619010" y="1731904"/>
                  </a:lnTo>
                  <a:lnTo>
                    <a:pt x="1658835" y="1735185"/>
                  </a:lnTo>
                  <a:lnTo>
                    <a:pt x="1663738" y="1735532"/>
                  </a:lnTo>
                  <a:lnTo>
                    <a:pt x="1668627" y="1735378"/>
                  </a:lnTo>
                  <a:lnTo>
                    <a:pt x="1705229" y="1722460"/>
                  </a:lnTo>
                  <a:lnTo>
                    <a:pt x="1731543" y="1687828"/>
                  </a:lnTo>
                  <a:lnTo>
                    <a:pt x="1735531" y="1668674"/>
                  </a:lnTo>
                  <a:lnTo>
                    <a:pt x="1735531" y="1663758"/>
                  </a:lnTo>
                  <a:lnTo>
                    <a:pt x="1735531" y="719150"/>
                  </a:lnTo>
                  <a:lnTo>
                    <a:pt x="1712798" y="674662"/>
                  </a:lnTo>
                  <a:lnTo>
                    <a:pt x="1675015" y="656945"/>
                  </a:lnTo>
                  <a:lnTo>
                    <a:pt x="1661116" y="654626"/>
                  </a:lnTo>
                  <a:lnTo>
                    <a:pt x="1619732" y="646036"/>
                  </a:lnTo>
                  <a:lnTo>
                    <a:pt x="1578927" y="635006"/>
                  </a:lnTo>
                  <a:lnTo>
                    <a:pt x="1538835" y="621591"/>
                  </a:lnTo>
                  <a:lnTo>
                    <a:pt x="1499604" y="605832"/>
                  </a:lnTo>
                  <a:lnTo>
                    <a:pt x="1461376" y="587794"/>
                  </a:lnTo>
                  <a:lnTo>
                    <a:pt x="1424285" y="567527"/>
                  </a:lnTo>
                  <a:lnTo>
                    <a:pt x="1388446" y="545101"/>
                  </a:lnTo>
                  <a:lnTo>
                    <a:pt x="1353990" y="520604"/>
                  </a:lnTo>
                  <a:lnTo>
                    <a:pt x="1321041" y="494118"/>
                  </a:lnTo>
                  <a:lnTo>
                    <a:pt x="1289724" y="465736"/>
                  </a:lnTo>
                  <a:lnTo>
                    <a:pt x="1260128" y="435548"/>
                  </a:lnTo>
                  <a:lnTo>
                    <a:pt x="1232366" y="403668"/>
                  </a:lnTo>
                  <a:lnTo>
                    <a:pt x="1206538" y="370217"/>
                  </a:lnTo>
                  <a:lnTo>
                    <a:pt x="1182722" y="335293"/>
                  </a:lnTo>
                  <a:lnTo>
                    <a:pt x="1161005" y="299015"/>
                  </a:lnTo>
                  <a:lnTo>
                    <a:pt x="1141472" y="261524"/>
                  </a:lnTo>
                  <a:lnTo>
                    <a:pt x="1124191" y="222948"/>
                  </a:lnTo>
                  <a:lnTo>
                    <a:pt x="1109207" y="183429"/>
                  </a:lnTo>
                  <a:lnTo>
                    <a:pt x="1096581" y="143079"/>
                  </a:lnTo>
                  <a:lnTo>
                    <a:pt x="1086361" y="102056"/>
                  </a:lnTo>
                  <a:lnTo>
                    <a:pt x="1078585" y="60515"/>
                  </a:lnTo>
                  <a:lnTo>
                    <a:pt x="1077252" y="52082"/>
                  </a:lnTo>
                  <a:lnTo>
                    <a:pt x="1074521" y="44132"/>
                  </a:lnTo>
                  <a:lnTo>
                    <a:pt x="1047902" y="11645"/>
                  </a:lnTo>
                  <a:lnTo>
                    <a:pt x="1024636" y="1473"/>
                  </a:lnTo>
                  <a:lnTo>
                    <a:pt x="1016368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28478" y="3736123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89">
                  <a:moveTo>
                    <a:pt x="1735531" y="1663758"/>
                  </a:moveTo>
                  <a:lnTo>
                    <a:pt x="1735531" y="1668674"/>
                  </a:lnTo>
                  <a:lnTo>
                    <a:pt x="1735023" y="1673541"/>
                  </a:lnTo>
                  <a:lnTo>
                    <a:pt x="1734019" y="1678353"/>
                  </a:lnTo>
                  <a:lnTo>
                    <a:pt x="1733029" y="1683165"/>
                  </a:lnTo>
                  <a:lnTo>
                    <a:pt x="1731543" y="1687828"/>
                  </a:lnTo>
                  <a:lnTo>
                    <a:pt x="1729574" y="1692333"/>
                  </a:lnTo>
                  <a:lnTo>
                    <a:pt x="1727619" y="1696843"/>
                  </a:lnTo>
                  <a:lnTo>
                    <a:pt x="1712722" y="1716159"/>
                  </a:lnTo>
                  <a:lnTo>
                    <a:pt x="1709127" y="1719508"/>
                  </a:lnTo>
                  <a:lnTo>
                    <a:pt x="1705229" y="1722460"/>
                  </a:lnTo>
                  <a:lnTo>
                    <a:pt x="1701025" y="1725005"/>
                  </a:lnTo>
                  <a:lnTo>
                    <a:pt x="1696821" y="1727555"/>
                  </a:lnTo>
                  <a:lnTo>
                    <a:pt x="1692402" y="1729644"/>
                  </a:lnTo>
                  <a:lnTo>
                    <a:pt x="1687753" y="1731281"/>
                  </a:lnTo>
                  <a:lnTo>
                    <a:pt x="1683131" y="1732918"/>
                  </a:lnTo>
                  <a:lnTo>
                    <a:pt x="1678368" y="1734064"/>
                  </a:lnTo>
                  <a:lnTo>
                    <a:pt x="1673491" y="1734724"/>
                  </a:lnTo>
                  <a:lnTo>
                    <a:pt x="1668627" y="1735378"/>
                  </a:lnTo>
                  <a:lnTo>
                    <a:pt x="1663738" y="1735532"/>
                  </a:lnTo>
                  <a:lnTo>
                    <a:pt x="1658835" y="1735185"/>
                  </a:lnTo>
                  <a:lnTo>
                    <a:pt x="1619010" y="1731904"/>
                  </a:lnTo>
                  <a:lnTo>
                    <a:pt x="1579270" y="1727729"/>
                  </a:lnTo>
                  <a:lnTo>
                    <a:pt x="1539633" y="1722673"/>
                  </a:lnTo>
                  <a:lnTo>
                    <a:pt x="1500111" y="1716736"/>
                  </a:lnTo>
                  <a:lnTo>
                    <a:pt x="1460742" y="1709913"/>
                  </a:lnTo>
                  <a:lnTo>
                    <a:pt x="1421536" y="1702215"/>
                  </a:lnTo>
                  <a:lnTo>
                    <a:pt x="1382504" y="1693642"/>
                  </a:lnTo>
                  <a:lnTo>
                    <a:pt x="1343672" y="1684201"/>
                  </a:lnTo>
                  <a:lnTo>
                    <a:pt x="1305066" y="1673896"/>
                  </a:lnTo>
                  <a:lnTo>
                    <a:pt x="1266698" y="1662731"/>
                  </a:lnTo>
                  <a:lnTo>
                    <a:pt x="1228586" y="1650713"/>
                  </a:lnTo>
                  <a:lnTo>
                    <a:pt x="1190752" y="1637846"/>
                  </a:lnTo>
                  <a:lnTo>
                    <a:pt x="1153223" y="1624144"/>
                  </a:lnTo>
                  <a:lnTo>
                    <a:pt x="1115999" y="1609604"/>
                  </a:lnTo>
                  <a:lnTo>
                    <a:pt x="1079114" y="1594233"/>
                  </a:lnTo>
                  <a:lnTo>
                    <a:pt x="1042581" y="1578047"/>
                  </a:lnTo>
                  <a:lnTo>
                    <a:pt x="1006417" y="1561047"/>
                  </a:lnTo>
                  <a:lnTo>
                    <a:pt x="970635" y="1543246"/>
                  </a:lnTo>
                  <a:lnTo>
                    <a:pt x="935272" y="1524651"/>
                  </a:lnTo>
                  <a:lnTo>
                    <a:pt x="900328" y="1505271"/>
                  </a:lnTo>
                  <a:lnTo>
                    <a:pt x="865822" y="1485112"/>
                  </a:lnTo>
                  <a:lnTo>
                    <a:pt x="831773" y="1464194"/>
                  </a:lnTo>
                  <a:lnTo>
                    <a:pt x="798207" y="1442517"/>
                  </a:lnTo>
                  <a:lnTo>
                    <a:pt x="765136" y="1420101"/>
                  </a:lnTo>
                  <a:lnTo>
                    <a:pt x="732561" y="1396944"/>
                  </a:lnTo>
                  <a:lnTo>
                    <a:pt x="700519" y="1373073"/>
                  </a:lnTo>
                  <a:lnTo>
                    <a:pt x="669015" y="1348490"/>
                  </a:lnTo>
                  <a:lnTo>
                    <a:pt x="638073" y="1323213"/>
                  </a:lnTo>
                  <a:lnTo>
                    <a:pt x="607698" y="1297244"/>
                  </a:lnTo>
                  <a:lnTo>
                    <a:pt x="577913" y="1270609"/>
                  </a:lnTo>
                  <a:lnTo>
                    <a:pt x="548724" y="1243312"/>
                  </a:lnTo>
                  <a:lnTo>
                    <a:pt x="520153" y="1215377"/>
                  </a:lnTo>
                  <a:lnTo>
                    <a:pt x="492213" y="1186807"/>
                  </a:lnTo>
                  <a:lnTo>
                    <a:pt x="464921" y="1157617"/>
                  </a:lnTo>
                  <a:lnTo>
                    <a:pt x="438286" y="1127833"/>
                  </a:lnTo>
                  <a:lnTo>
                    <a:pt x="412318" y="1097457"/>
                  </a:lnTo>
                  <a:lnTo>
                    <a:pt x="387040" y="1066511"/>
                  </a:lnTo>
                  <a:lnTo>
                    <a:pt x="362458" y="1035011"/>
                  </a:lnTo>
                  <a:lnTo>
                    <a:pt x="338586" y="1002965"/>
                  </a:lnTo>
                  <a:lnTo>
                    <a:pt x="315429" y="970394"/>
                  </a:lnTo>
                  <a:lnTo>
                    <a:pt x="293015" y="937321"/>
                  </a:lnTo>
                  <a:lnTo>
                    <a:pt x="271335" y="903744"/>
                  </a:lnTo>
                  <a:lnTo>
                    <a:pt x="250418" y="869702"/>
                  </a:lnTo>
                  <a:lnTo>
                    <a:pt x="230263" y="835202"/>
                  </a:lnTo>
                  <a:lnTo>
                    <a:pt x="210881" y="800257"/>
                  </a:lnTo>
                  <a:lnTo>
                    <a:pt x="192290" y="764882"/>
                  </a:lnTo>
                  <a:lnTo>
                    <a:pt x="174480" y="729111"/>
                  </a:lnTo>
                  <a:lnTo>
                    <a:pt x="157480" y="692950"/>
                  </a:lnTo>
                  <a:lnTo>
                    <a:pt x="141297" y="656412"/>
                  </a:lnTo>
                  <a:lnTo>
                    <a:pt x="125933" y="619531"/>
                  </a:lnTo>
                  <a:lnTo>
                    <a:pt x="111385" y="582307"/>
                  </a:lnTo>
                  <a:lnTo>
                    <a:pt x="97675" y="544779"/>
                  </a:lnTo>
                  <a:lnTo>
                    <a:pt x="84816" y="506944"/>
                  </a:lnTo>
                  <a:lnTo>
                    <a:pt x="72796" y="468833"/>
                  </a:lnTo>
                  <a:lnTo>
                    <a:pt x="61631" y="430464"/>
                  </a:lnTo>
                  <a:lnTo>
                    <a:pt x="51333" y="391858"/>
                  </a:lnTo>
                  <a:lnTo>
                    <a:pt x="41884" y="353026"/>
                  </a:lnTo>
                  <a:lnTo>
                    <a:pt x="33312" y="313994"/>
                  </a:lnTo>
                  <a:lnTo>
                    <a:pt x="25615" y="274788"/>
                  </a:lnTo>
                  <a:lnTo>
                    <a:pt x="18796" y="235419"/>
                  </a:lnTo>
                  <a:lnTo>
                    <a:pt x="12853" y="195902"/>
                  </a:lnTo>
                  <a:lnTo>
                    <a:pt x="7797" y="156260"/>
                  </a:lnTo>
                  <a:lnTo>
                    <a:pt x="3627" y="116520"/>
                  </a:lnTo>
                  <a:lnTo>
                    <a:pt x="342" y="76695"/>
                  </a:lnTo>
                  <a:lnTo>
                    <a:pt x="0" y="71793"/>
                  </a:lnTo>
                  <a:lnTo>
                    <a:pt x="152" y="66903"/>
                  </a:lnTo>
                  <a:lnTo>
                    <a:pt x="812" y="62026"/>
                  </a:lnTo>
                  <a:lnTo>
                    <a:pt x="1460" y="57162"/>
                  </a:lnTo>
                  <a:lnTo>
                    <a:pt x="19367" y="22809"/>
                  </a:lnTo>
                  <a:lnTo>
                    <a:pt x="22720" y="19202"/>
                  </a:lnTo>
                  <a:lnTo>
                    <a:pt x="57175" y="1498"/>
                  </a:lnTo>
                  <a:lnTo>
                    <a:pt x="61988" y="495"/>
                  </a:lnTo>
                  <a:lnTo>
                    <a:pt x="66852" y="0"/>
                  </a:lnTo>
                  <a:lnTo>
                    <a:pt x="71767" y="0"/>
                  </a:lnTo>
                  <a:lnTo>
                    <a:pt x="1007833" y="0"/>
                  </a:lnTo>
                  <a:lnTo>
                    <a:pt x="1016368" y="0"/>
                  </a:lnTo>
                  <a:lnTo>
                    <a:pt x="1024636" y="1473"/>
                  </a:lnTo>
                  <a:lnTo>
                    <a:pt x="1060869" y="22745"/>
                  </a:lnTo>
                  <a:lnTo>
                    <a:pt x="1070356" y="36690"/>
                  </a:lnTo>
                  <a:lnTo>
                    <a:pt x="1074521" y="44132"/>
                  </a:lnTo>
                  <a:lnTo>
                    <a:pt x="1077252" y="52082"/>
                  </a:lnTo>
                  <a:lnTo>
                    <a:pt x="1078585" y="60515"/>
                  </a:lnTo>
                  <a:lnTo>
                    <a:pt x="1080904" y="74414"/>
                  </a:lnTo>
                  <a:lnTo>
                    <a:pt x="1089494" y="115798"/>
                  </a:lnTo>
                  <a:lnTo>
                    <a:pt x="1100524" y="156609"/>
                  </a:lnTo>
                  <a:lnTo>
                    <a:pt x="1113939" y="196697"/>
                  </a:lnTo>
                  <a:lnTo>
                    <a:pt x="1129699" y="235921"/>
                  </a:lnTo>
                  <a:lnTo>
                    <a:pt x="1147737" y="274154"/>
                  </a:lnTo>
                  <a:lnTo>
                    <a:pt x="1168003" y="311245"/>
                  </a:lnTo>
                  <a:lnTo>
                    <a:pt x="1190429" y="347089"/>
                  </a:lnTo>
                  <a:lnTo>
                    <a:pt x="1214926" y="381540"/>
                  </a:lnTo>
                  <a:lnTo>
                    <a:pt x="1241412" y="414477"/>
                  </a:lnTo>
                  <a:lnTo>
                    <a:pt x="1269794" y="445800"/>
                  </a:lnTo>
                  <a:lnTo>
                    <a:pt x="1299976" y="475402"/>
                  </a:lnTo>
                  <a:lnTo>
                    <a:pt x="1331857" y="503164"/>
                  </a:lnTo>
                  <a:lnTo>
                    <a:pt x="1365313" y="528993"/>
                  </a:lnTo>
                  <a:lnTo>
                    <a:pt x="1400242" y="552808"/>
                  </a:lnTo>
                  <a:lnTo>
                    <a:pt x="1436516" y="574525"/>
                  </a:lnTo>
                  <a:lnTo>
                    <a:pt x="1474004" y="594059"/>
                  </a:lnTo>
                  <a:lnTo>
                    <a:pt x="1512582" y="611339"/>
                  </a:lnTo>
                  <a:lnTo>
                    <a:pt x="1552107" y="626323"/>
                  </a:lnTo>
                  <a:lnTo>
                    <a:pt x="1592453" y="638949"/>
                  </a:lnTo>
                  <a:lnTo>
                    <a:pt x="1633474" y="649169"/>
                  </a:lnTo>
                  <a:lnTo>
                    <a:pt x="1675015" y="656945"/>
                  </a:lnTo>
                  <a:lnTo>
                    <a:pt x="1683448" y="658266"/>
                  </a:lnTo>
                  <a:lnTo>
                    <a:pt x="1691386" y="661009"/>
                  </a:lnTo>
                  <a:lnTo>
                    <a:pt x="1698840" y="665175"/>
                  </a:lnTo>
                  <a:lnTo>
                    <a:pt x="1706295" y="669340"/>
                  </a:lnTo>
                  <a:lnTo>
                    <a:pt x="1712798" y="674662"/>
                  </a:lnTo>
                  <a:lnTo>
                    <a:pt x="1718335" y="681139"/>
                  </a:lnTo>
                  <a:lnTo>
                    <a:pt x="1723885" y="687628"/>
                  </a:lnTo>
                  <a:lnTo>
                    <a:pt x="1728139" y="694880"/>
                  </a:lnTo>
                  <a:lnTo>
                    <a:pt x="1731098" y="702881"/>
                  </a:lnTo>
                  <a:lnTo>
                    <a:pt x="1734045" y="710882"/>
                  </a:lnTo>
                  <a:lnTo>
                    <a:pt x="1735531" y="719150"/>
                  </a:lnTo>
                  <a:lnTo>
                    <a:pt x="1735531" y="727684"/>
                  </a:lnTo>
                  <a:lnTo>
                    <a:pt x="1735531" y="1663758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00587" y="444341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39">
                  <a:moveTo>
                    <a:pt x="32054" y="32054"/>
                  </a:moveTo>
                  <a:lnTo>
                    <a:pt x="7162" y="32054"/>
                  </a:lnTo>
                  <a:lnTo>
                    <a:pt x="0" y="39217"/>
                  </a:lnTo>
                  <a:lnTo>
                    <a:pt x="0" y="48082"/>
                  </a:lnTo>
                  <a:lnTo>
                    <a:pt x="8816" y="91747"/>
                  </a:lnTo>
                  <a:lnTo>
                    <a:pt x="32859" y="127409"/>
                  </a:lnTo>
                  <a:lnTo>
                    <a:pt x="68521" y="151455"/>
                  </a:lnTo>
                  <a:lnTo>
                    <a:pt x="112191" y="160274"/>
                  </a:lnTo>
                  <a:lnTo>
                    <a:pt x="128219" y="160274"/>
                  </a:lnTo>
                  <a:lnTo>
                    <a:pt x="128219" y="252818"/>
                  </a:lnTo>
                  <a:lnTo>
                    <a:pt x="131826" y="256425"/>
                  </a:lnTo>
                  <a:lnTo>
                    <a:pt x="140639" y="256425"/>
                  </a:lnTo>
                  <a:lnTo>
                    <a:pt x="144246" y="252818"/>
                  </a:lnTo>
                  <a:lnTo>
                    <a:pt x="144246" y="144233"/>
                  </a:lnTo>
                  <a:lnTo>
                    <a:pt x="112191" y="144233"/>
                  </a:lnTo>
                  <a:lnTo>
                    <a:pt x="74770" y="136675"/>
                  </a:lnTo>
                  <a:lnTo>
                    <a:pt x="44202" y="116065"/>
                  </a:lnTo>
                  <a:lnTo>
                    <a:pt x="23587" y="85501"/>
                  </a:lnTo>
                  <a:lnTo>
                    <a:pt x="16027" y="48082"/>
                  </a:lnTo>
                  <a:lnTo>
                    <a:pt x="86416" y="48082"/>
                  </a:lnTo>
                  <a:lnTo>
                    <a:pt x="75720" y="40870"/>
                  </a:lnTo>
                  <a:lnTo>
                    <a:pt x="32054" y="32054"/>
                  </a:lnTo>
                  <a:close/>
                </a:path>
                <a:path w="256539" h="256539">
                  <a:moveTo>
                    <a:pt x="86416" y="48082"/>
                  </a:moveTo>
                  <a:lnTo>
                    <a:pt x="32054" y="48082"/>
                  </a:lnTo>
                  <a:lnTo>
                    <a:pt x="69476" y="55640"/>
                  </a:lnTo>
                  <a:lnTo>
                    <a:pt x="100044" y="76250"/>
                  </a:lnTo>
                  <a:lnTo>
                    <a:pt x="120658" y="106814"/>
                  </a:lnTo>
                  <a:lnTo>
                    <a:pt x="128219" y="144233"/>
                  </a:lnTo>
                  <a:lnTo>
                    <a:pt x="144246" y="144233"/>
                  </a:lnTo>
                  <a:lnTo>
                    <a:pt x="135428" y="100570"/>
                  </a:lnTo>
                  <a:lnTo>
                    <a:pt x="111382" y="64912"/>
                  </a:lnTo>
                  <a:lnTo>
                    <a:pt x="86416" y="48082"/>
                  </a:lnTo>
                  <a:close/>
                </a:path>
                <a:path w="256539" h="256539">
                  <a:moveTo>
                    <a:pt x="256425" y="16027"/>
                  </a:moveTo>
                  <a:lnTo>
                    <a:pt x="240398" y="16027"/>
                  </a:lnTo>
                  <a:lnTo>
                    <a:pt x="234256" y="49927"/>
                  </a:lnTo>
                  <a:lnTo>
                    <a:pt x="217320" y="78538"/>
                  </a:lnTo>
                  <a:lnTo>
                    <a:pt x="191829" y="99607"/>
                  </a:lnTo>
                  <a:lnTo>
                    <a:pt x="160020" y="110883"/>
                  </a:lnTo>
                  <a:lnTo>
                    <a:pt x="161380" y="116065"/>
                  </a:lnTo>
                  <a:lnTo>
                    <a:pt x="162369" y="121246"/>
                  </a:lnTo>
                  <a:lnTo>
                    <a:pt x="163080" y="126619"/>
                  </a:lnTo>
                  <a:lnTo>
                    <a:pt x="200018" y="113360"/>
                  </a:lnTo>
                  <a:lnTo>
                    <a:pt x="229622" y="88782"/>
                  </a:lnTo>
                  <a:lnTo>
                    <a:pt x="249193" y="55640"/>
                  </a:lnTo>
                  <a:lnTo>
                    <a:pt x="249291" y="55474"/>
                  </a:lnTo>
                  <a:lnTo>
                    <a:pt x="256425" y="16027"/>
                  </a:lnTo>
                  <a:close/>
                </a:path>
                <a:path w="256539" h="256539">
                  <a:moveTo>
                    <a:pt x="249262" y="0"/>
                  </a:moveTo>
                  <a:lnTo>
                    <a:pt x="224383" y="0"/>
                  </a:lnTo>
                  <a:lnTo>
                    <a:pt x="195060" y="3870"/>
                  </a:lnTo>
                  <a:lnTo>
                    <a:pt x="168633" y="14808"/>
                  </a:lnTo>
                  <a:lnTo>
                    <a:pt x="146116" y="31803"/>
                  </a:lnTo>
                  <a:lnTo>
                    <a:pt x="128524" y="53848"/>
                  </a:lnTo>
                  <a:lnTo>
                    <a:pt x="132422" y="57988"/>
                  </a:lnTo>
                  <a:lnTo>
                    <a:pt x="136080" y="62458"/>
                  </a:lnTo>
                  <a:lnTo>
                    <a:pt x="139433" y="67068"/>
                  </a:lnTo>
                  <a:lnTo>
                    <a:pt x="154355" y="46288"/>
                  </a:lnTo>
                  <a:lnTo>
                    <a:pt x="174169" y="30165"/>
                  </a:lnTo>
                  <a:lnTo>
                    <a:pt x="197853" y="19734"/>
                  </a:lnTo>
                  <a:lnTo>
                    <a:pt x="224383" y="16027"/>
                  </a:lnTo>
                  <a:lnTo>
                    <a:pt x="256425" y="16027"/>
                  </a:lnTo>
                  <a:lnTo>
                    <a:pt x="256425" y="7162"/>
                  </a:lnTo>
                  <a:lnTo>
                    <a:pt x="249262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72429" y="3223537"/>
            <a:ext cx="3612584" cy="1125479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2038948">
              <a:spcBef>
                <a:spcPts val="131"/>
              </a:spcBef>
            </a:pPr>
            <a:r>
              <a:rPr sz="2305" b="1" spc="-174" dirty="0">
                <a:solidFill>
                  <a:srgbClr val="262424"/>
                </a:solidFill>
                <a:latin typeface="Georgia"/>
                <a:cs typeface="Georgia"/>
              </a:rPr>
              <a:t>Uncertainty</a:t>
            </a:r>
            <a:endParaRPr sz="2305">
              <a:latin typeface="Georgia"/>
              <a:cs typeface="Georgia"/>
            </a:endParaRPr>
          </a:p>
          <a:p>
            <a:pPr marL="15824" marR="7121" indent="436748">
              <a:lnSpc>
                <a:spcPct val="134300"/>
              </a:lnSpc>
              <a:spcBef>
                <a:spcPts val="810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65%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5" dirty="0">
                <a:solidFill>
                  <a:srgbClr val="262424"/>
                </a:solidFill>
                <a:latin typeface="Tahoma"/>
                <a:cs typeface="Tahoma"/>
              </a:rPr>
              <a:t>UK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adults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unsure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how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to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significantly</a:t>
            </a:r>
            <a:r>
              <a:rPr sz="1682" spc="22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reduce</a:t>
            </a:r>
            <a:r>
              <a:rPr sz="1682" spc="22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carbon</a:t>
            </a:r>
            <a:r>
              <a:rPr sz="1682" spc="2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footprint.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88898" y="3187879"/>
            <a:ext cx="3600716" cy="1125479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49" dirty="0">
                <a:solidFill>
                  <a:srgbClr val="262424"/>
                </a:solidFill>
                <a:latin typeface="Georgia"/>
                <a:cs typeface="Georgia"/>
              </a:rPr>
              <a:t>Waste</a:t>
            </a:r>
            <a:r>
              <a:rPr sz="2305" b="1" spc="-137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50" dirty="0">
                <a:solidFill>
                  <a:srgbClr val="262424"/>
                </a:solidFill>
                <a:latin typeface="Georgia"/>
                <a:cs typeface="Georgia"/>
              </a:rPr>
              <a:t>Increase</a:t>
            </a:r>
            <a:endParaRPr sz="2305" dirty="0">
              <a:latin typeface="Georgia"/>
              <a:cs typeface="Georgia"/>
            </a:endParaRPr>
          </a:p>
          <a:p>
            <a:pPr marL="15824" marR="6330">
              <a:lnSpc>
                <a:spcPct val="134300"/>
              </a:lnSpc>
              <a:spcBef>
                <a:spcPts val="810"/>
              </a:spcBef>
            </a:pPr>
            <a:r>
              <a:rPr sz="1682" spc="125" dirty="0">
                <a:solidFill>
                  <a:srgbClr val="262424"/>
                </a:solidFill>
                <a:latin typeface="Tahoma"/>
                <a:cs typeface="Tahoma"/>
              </a:rPr>
              <a:t>UK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 household waste up </a:t>
            </a:r>
            <a:r>
              <a:rPr sz="1682" spc="-75" dirty="0">
                <a:solidFill>
                  <a:srgbClr val="262424"/>
                </a:solidFill>
                <a:latin typeface="Tahoma"/>
                <a:cs typeface="Tahoma"/>
              </a:rPr>
              <a:t>12%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 in 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2022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vs.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2019.</a:t>
            </a:r>
            <a:endParaRPr sz="1682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91405" y="7397750"/>
            <a:ext cx="3617331" cy="1138303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187" dirty="0">
                <a:solidFill>
                  <a:srgbClr val="262424"/>
                </a:solidFill>
                <a:latin typeface="Georgia"/>
                <a:cs typeface="Georgia"/>
              </a:rPr>
              <a:t>Recycling</a:t>
            </a:r>
            <a:r>
              <a:rPr sz="2305" b="1" spc="-100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37" dirty="0">
                <a:solidFill>
                  <a:srgbClr val="262424"/>
                </a:solidFill>
                <a:latin typeface="Georgia"/>
                <a:cs typeface="Georgia"/>
              </a:rPr>
              <a:t>Errors</a:t>
            </a:r>
            <a:endParaRPr sz="2305" dirty="0">
              <a:latin typeface="Georgia"/>
              <a:cs typeface="Georgia"/>
            </a:endParaRPr>
          </a:p>
          <a:p>
            <a:pPr marL="15824" marR="6330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Only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38%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5" dirty="0">
                <a:solidFill>
                  <a:srgbClr val="262424"/>
                </a:solidFill>
                <a:latin typeface="Tahoma"/>
                <a:cs typeface="Tahoma"/>
              </a:rPr>
              <a:t>UK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citizens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consistently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recycle</a:t>
            </a:r>
            <a:r>
              <a:rPr sz="1682" spc="2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correctly.</a:t>
            </a:r>
            <a:endParaRPr sz="1682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2727" y="7016750"/>
            <a:ext cx="3857854" cy="1184148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406771">
              <a:spcBef>
                <a:spcPts val="131"/>
              </a:spcBef>
            </a:pPr>
            <a:r>
              <a:rPr sz="2305" b="1" spc="-243" dirty="0">
                <a:solidFill>
                  <a:srgbClr val="262424"/>
                </a:solidFill>
                <a:latin typeface="Georgia"/>
                <a:cs typeface="Georgia"/>
              </a:rPr>
              <a:t>Youth</a:t>
            </a:r>
            <a:r>
              <a:rPr sz="2305" b="1" spc="-13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06" dirty="0">
                <a:solidFill>
                  <a:srgbClr val="262424"/>
                </a:solidFill>
                <a:latin typeface="Georgia"/>
                <a:cs typeface="Georgia"/>
              </a:rPr>
              <a:t>Engagement</a:t>
            </a:r>
            <a:endParaRPr sz="2305" dirty="0">
              <a:latin typeface="Georgia"/>
              <a:cs typeface="Georgia"/>
            </a:endParaRPr>
          </a:p>
          <a:p>
            <a:pPr marR="7912" algn="r">
              <a:spcBef>
                <a:spcPts val="1595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Youth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environmental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engagement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25" dirty="0">
                <a:solidFill>
                  <a:srgbClr val="262424"/>
                </a:solidFill>
                <a:latin typeface="Tahoma"/>
                <a:cs typeface="Tahoma"/>
              </a:rPr>
              <a:t>often</a:t>
            </a:r>
            <a:endParaRPr sz="1682" dirty="0">
              <a:latin typeface="Tahoma"/>
              <a:cs typeface="Tahoma"/>
            </a:endParaRPr>
          </a:p>
          <a:p>
            <a:pPr marR="7912" algn="r">
              <a:spcBef>
                <a:spcPts val="692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lacks</a:t>
            </a:r>
            <a:r>
              <a:rPr sz="1682" spc="17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actionable</a:t>
            </a:r>
            <a:r>
              <a:rPr sz="1682" spc="17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steps.</a:t>
            </a:r>
            <a:endParaRPr sz="1682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056" y="1332112"/>
            <a:ext cx="9284642" cy="727001"/>
          </a:xfrm>
          <a:prstGeom prst="rect">
            <a:avLst/>
          </a:prstGeom>
        </p:spPr>
        <p:txBody>
          <a:bodyPr vert="horz" wrap="square" lIns="0" tIns="17406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374" dirty="0"/>
              <a:t>Introducing</a:t>
            </a:r>
            <a:r>
              <a:rPr spc="-330" dirty="0"/>
              <a:t> the </a:t>
            </a:r>
            <a:r>
              <a:rPr spc="-561" dirty="0"/>
              <a:t>"Eco</a:t>
            </a:r>
            <a:r>
              <a:rPr spc="-330" dirty="0"/>
              <a:t> </a:t>
            </a:r>
            <a:r>
              <a:rPr spc="-430" dirty="0"/>
              <a:t>Tips"</a:t>
            </a:r>
            <a:r>
              <a:rPr spc="-330" dirty="0"/>
              <a:t> </a:t>
            </a:r>
            <a:r>
              <a:rPr spc="-349" dirty="0"/>
              <a:t>Assistant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60021" y="4353443"/>
            <a:ext cx="6100095" cy="807016"/>
            <a:chOff x="604836" y="3043237"/>
            <a:chExt cx="4895851" cy="647700"/>
          </a:xfrm>
        </p:grpSpPr>
        <p:sp>
          <p:nvSpPr>
            <p:cNvPr id="5" name="object 5"/>
            <p:cNvSpPr/>
            <p:nvPr/>
          </p:nvSpPr>
          <p:spPr>
            <a:xfrm>
              <a:off x="604836" y="3043237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4844237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592455"/>
                  </a:lnTo>
                  <a:lnTo>
                    <a:pt x="0" y="596087"/>
                  </a:lnTo>
                  <a:lnTo>
                    <a:pt x="18747" y="634085"/>
                  </a:lnTo>
                  <a:lnTo>
                    <a:pt x="51619" y="647700"/>
                  </a:lnTo>
                  <a:lnTo>
                    <a:pt x="4844237" y="647700"/>
                  </a:lnTo>
                  <a:lnTo>
                    <a:pt x="4882235" y="628954"/>
                  </a:lnTo>
                  <a:lnTo>
                    <a:pt x="4895850" y="596087"/>
                  </a:lnTo>
                  <a:lnTo>
                    <a:pt x="4895850" y="51612"/>
                  </a:lnTo>
                  <a:lnTo>
                    <a:pt x="4877104" y="13614"/>
                  </a:lnTo>
                  <a:lnTo>
                    <a:pt x="4847818" y="355"/>
                  </a:lnTo>
                  <a:lnTo>
                    <a:pt x="4844237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04837" y="3043237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0" y="5924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37454" y="281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4840605" y="0"/>
                  </a:lnTo>
                  <a:lnTo>
                    <a:pt x="4844237" y="0"/>
                  </a:lnTo>
                  <a:lnTo>
                    <a:pt x="4847818" y="355"/>
                  </a:lnTo>
                  <a:lnTo>
                    <a:pt x="4851374" y="1066"/>
                  </a:lnTo>
                  <a:lnTo>
                    <a:pt x="4854943" y="1765"/>
                  </a:lnTo>
                  <a:lnTo>
                    <a:pt x="4858397" y="2819"/>
                  </a:lnTo>
                  <a:lnTo>
                    <a:pt x="4861737" y="4203"/>
                  </a:lnTo>
                  <a:lnTo>
                    <a:pt x="4865103" y="5588"/>
                  </a:lnTo>
                  <a:lnTo>
                    <a:pt x="4891646" y="34099"/>
                  </a:lnTo>
                  <a:lnTo>
                    <a:pt x="4894783" y="44462"/>
                  </a:lnTo>
                  <a:lnTo>
                    <a:pt x="4895494" y="48018"/>
                  </a:lnTo>
                  <a:lnTo>
                    <a:pt x="4895850" y="51612"/>
                  </a:lnTo>
                  <a:lnTo>
                    <a:pt x="4895850" y="55245"/>
                  </a:lnTo>
                  <a:lnTo>
                    <a:pt x="4895850" y="592455"/>
                  </a:lnTo>
                  <a:lnTo>
                    <a:pt x="4895850" y="596087"/>
                  </a:lnTo>
                  <a:lnTo>
                    <a:pt x="4895494" y="599668"/>
                  </a:lnTo>
                  <a:lnTo>
                    <a:pt x="4894783" y="603224"/>
                  </a:lnTo>
                  <a:lnTo>
                    <a:pt x="4894084" y="606793"/>
                  </a:lnTo>
                  <a:lnTo>
                    <a:pt x="4871300" y="638390"/>
                  </a:lnTo>
                  <a:lnTo>
                    <a:pt x="4851374" y="646633"/>
                  </a:lnTo>
                  <a:lnTo>
                    <a:pt x="4847818" y="647344"/>
                  </a:lnTo>
                  <a:lnTo>
                    <a:pt x="4844237" y="647700"/>
                  </a:lnTo>
                  <a:lnTo>
                    <a:pt x="4840605" y="647700"/>
                  </a:lnTo>
                  <a:lnTo>
                    <a:pt x="55245" y="647700"/>
                  </a:lnTo>
                  <a:lnTo>
                    <a:pt x="51619" y="647700"/>
                  </a:lnTo>
                  <a:lnTo>
                    <a:pt x="48026" y="647344"/>
                  </a:lnTo>
                  <a:lnTo>
                    <a:pt x="44465" y="646633"/>
                  </a:lnTo>
                  <a:lnTo>
                    <a:pt x="40907" y="645934"/>
                  </a:lnTo>
                  <a:lnTo>
                    <a:pt x="9311" y="623150"/>
                  </a:lnTo>
                  <a:lnTo>
                    <a:pt x="4207" y="613587"/>
                  </a:lnTo>
                  <a:lnTo>
                    <a:pt x="2818" y="610247"/>
                  </a:lnTo>
                  <a:lnTo>
                    <a:pt x="1771" y="606793"/>
                  </a:lnTo>
                  <a:lnTo>
                    <a:pt x="1061" y="603224"/>
                  </a:lnTo>
                  <a:lnTo>
                    <a:pt x="351" y="599668"/>
                  </a:lnTo>
                  <a:lnTo>
                    <a:pt x="0" y="596087"/>
                  </a:lnTo>
                  <a:lnTo>
                    <a:pt x="0" y="5924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0021" y="2160051"/>
            <a:ext cx="5981414" cy="2596900"/>
          </a:xfrm>
          <a:prstGeom prst="rect">
            <a:avLst/>
          </a:prstGeom>
        </p:spPr>
        <p:txBody>
          <a:bodyPr vert="horz" wrap="square" lIns="0" tIns="18196" rIns="0" bIns="0" rtlCol="0">
            <a:spAutoFit/>
          </a:bodyPr>
          <a:lstStyle/>
          <a:p>
            <a:pPr marL="15824" marR="6330">
              <a:lnSpc>
                <a:spcPct val="133100"/>
              </a:lnSpc>
              <a:spcBef>
                <a:spcPts val="142"/>
              </a:spcBef>
            </a:pPr>
            <a:r>
              <a:rPr sz="1682" spc="75" dirty="0">
                <a:solidFill>
                  <a:srgbClr val="262424"/>
                </a:solidFill>
                <a:latin typeface="Tahoma"/>
                <a:cs typeface="Tahoma"/>
              </a:rPr>
              <a:t>An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interactive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44" dirty="0">
                <a:solidFill>
                  <a:srgbClr val="262424"/>
                </a:solidFill>
                <a:latin typeface="Tahoma"/>
                <a:cs typeface="Tahoma"/>
              </a:rPr>
              <a:t>AI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tool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offering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practical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sustainability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tips.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Designed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easy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use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by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students,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educators,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citizens,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it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converts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general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environmental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concepts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into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specific,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actionable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guidance.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Accessible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via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school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networks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and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future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city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platforms.</a:t>
            </a:r>
            <a:endParaRPr sz="1682" dirty="0">
              <a:latin typeface="Tahoma"/>
              <a:cs typeface="Tahoma"/>
            </a:endParaRPr>
          </a:p>
          <a:p>
            <a:pPr>
              <a:spcBef>
                <a:spcPts val="1869"/>
              </a:spcBef>
            </a:pPr>
            <a:endParaRPr sz="1682" dirty="0">
              <a:latin typeface="Tahoma"/>
              <a:cs typeface="Tahoma"/>
            </a:endParaRPr>
          </a:p>
          <a:p>
            <a:pPr marL="241319">
              <a:spcBef>
                <a:spcPts val="6"/>
              </a:spcBef>
            </a:pPr>
            <a:r>
              <a:rPr sz="2305" b="1" spc="-193" dirty="0">
                <a:solidFill>
                  <a:srgbClr val="262424"/>
                </a:solidFill>
                <a:latin typeface="Georgia"/>
                <a:cs typeface="Georgia"/>
              </a:rPr>
              <a:t>Interactive</a:t>
            </a:r>
            <a:r>
              <a:rPr sz="2305" b="1" spc="-106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18" dirty="0">
                <a:solidFill>
                  <a:srgbClr val="262424"/>
                </a:solidFill>
                <a:latin typeface="Georgia"/>
                <a:cs typeface="Georgia"/>
              </a:rPr>
              <a:t>AI</a:t>
            </a:r>
            <a:r>
              <a:rPr sz="2305" b="1" spc="-100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Tool</a:t>
            </a:r>
            <a:endParaRPr sz="2305" dirty="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60021" y="5340350"/>
            <a:ext cx="6111961" cy="818884"/>
            <a:chOff x="600075" y="3867150"/>
            <a:chExt cx="4905375" cy="657225"/>
          </a:xfrm>
        </p:grpSpPr>
        <p:sp>
          <p:nvSpPr>
            <p:cNvPr id="9" name="object 9"/>
            <p:cNvSpPr/>
            <p:nvPr/>
          </p:nvSpPr>
          <p:spPr>
            <a:xfrm>
              <a:off x="604837" y="3871912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4844237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592455"/>
                  </a:lnTo>
                  <a:lnTo>
                    <a:pt x="0" y="596087"/>
                  </a:lnTo>
                  <a:lnTo>
                    <a:pt x="18747" y="634085"/>
                  </a:lnTo>
                  <a:lnTo>
                    <a:pt x="51619" y="647700"/>
                  </a:lnTo>
                  <a:lnTo>
                    <a:pt x="4844237" y="647700"/>
                  </a:lnTo>
                  <a:lnTo>
                    <a:pt x="4882235" y="628954"/>
                  </a:lnTo>
                  <a:lnTo>
                    <a:pt x="4895850" y="596087"/>
                  </a:lnTo>
                  <a:lnTo>
                    <a:pt x="4895850" y="51612"/>
                  </a:lnTo>
                  <a:lnTo>
                    <a:pt x="4877104" y="13614"/>
                  </a:lnTo>
                  <a:lnTo>
                    <a:pt x="4847818" y="355"/>
                  </a:lnTo>
                  <a:lnTo>
                    <a:pt x="4844237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4837" y="3871912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0" y="5924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4840605" y="0"/>
                  </a:lnTo>
                  <a:lnTo>
                    <a:pt x="4844237" y="0"/>
                  </a:lnTo>
                  <a:lnTo>
                    <a:pt x="4847818" y="355"/>
                  </a:lnTo>
                  <a:lnTo>
                    <a:pt x="4851374" y="1066"/>
                  </a:lnTo>
                  <a:lnTo>
                    <a:pt x="4854943" y="1765"/>
                  </a:lnTo>
                  <a:lnTo>
                    <a:pt x="4858397" y="2819"/>
                  </a:lnTo>
                  <a:lnTo>
                    <a:pt x="4861737" y="4203"/>
                  </a:lnTo>
                  <a:lnTo>
                    <a:pt x="4865103" y="5588"/>
                  </a:lnTo>
                  <a:lnTo>
                    <a:pt x="4891646" y="34099"/>
                  </a:lnTo>
                  <a:lnTo>
                    <a:pt x="4894783" y="44462"/>
                  </a:lnTo>
                  <a:lnTo>
                    <a:pt x="4895494" y="48018"/>
                  </a:lnTo>
                  <a:lnTo>
                    <a:pt x="4895850" y="51612"/>
                  </a:lnTo>
                  <a:lnTo>
                    <a:pt x="4895850" y="55245"/>
                  </a:lnTo>
                  <a:lnTo>
                    <a:pt x="4895850" y="592455"/>
                  </a:lnTo>
                  <a:lnTo>
                    <a:pt x="4895850" y="596087"/>
                  </a:lnTo>
                  <a:lnTo>
                    <a:pt x="4895494" y="599668"/>
                  </a:lnTo>
                  <a:lnTo>
                    <a:pt x="4894783" y="603224"/>
                  </a:lnTo>
                  <a:lnTo>
                    <a:pt x="4894084" y="606793"/>
                  </a:lnTo>
                  <a:lnTo>
                    <a:pt x="4871300" y="638390"/>
                  </a:lnTo>
                  <a:lnTo>
                    <a:pt x="4851374" y="646633"/>
                  </a:lnTo>
                  <a:lnTo>
                    <a:pt x="4847818" y="647344"/>
                  </a:lnTo>
                  <a:lnTo>
                    <a:pt x="4844237" y="647700"/>
                  </a:lnTo>
                  <a:lnTo>
                    <a:pt x="4840605" y="647700"/>
                  </a:lnTo>
                  <a:lnTo>
                    <a:pt x="55245" y="647700"/>
                  </a:lnTo>
                  <a:lnTo>
                    <a:pt x="51619" y="647700"/>
                  </a:lnTo>
                  <a:lnTo>
                    <a:pt x="48026" y="647344"/>
                  </a:lnTo>
                  <a:lnTo>
                    <a:pt x="44465" y="646633"/>
                  </a:lnTo>
                  <a:lnTo>
                    <a:pt x="40907" y="645934"/>
                  </a:lnTo>
                  <a:lnTo>
                    <a:pt x="9311" y="623150"/>
                  </a:lnTo>
                  <a:lnTo>
                    <a:pt x="4207" y="613587"/>
                  </a:lnTo>
                  <a:lnTo>
                    <a:pt x="2818" y="610247"/>
                  </a:lnTo>
                  <a:lnTo>
                    <a:pt x="1771" y="606793"/>
                  </a:lnTo>
                  <a:lnTo>
                    <a:pt x="1061" y="603224"/>
                  </a:lnTo>
                  <a:lnTo>
                    <a:pt x="351" y="599668"/>
                  </a:lnTo>
                  <a:lnTo>
                    <a:pt x="0" y="596087"/>
                  </a:lnTo>
                  <a:lnTo>
                    <a:pt x="0" y="5924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64844" y="6327888"/>
            <a:ext cx="6111961" cy="818884"/>
            <a:chOff x="600075" y="4695825"/>
            <a:chExt cx="4905375" cy="657225"/>
          </a:xfrm>
        </p:grpSpPr>
        <p:sp>
          <p:nvSpPr>
            <p:cNvPr id="12" name="object 12"/>
            <p:cNvSpPr/>
            <p:nvPr/>
          </p:nvSpPr>
          <p:spPr>
            <a:xfrm>
              <a:off x="604837" y="4700587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4844237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592455"/>
                  </a:lnTo>
                  <a:lnTo>
                    <a:pt x="0" y="596087"/>
                  </a:lnTo>
                  <a:lnTo>
                    <a:pt x="18747" y="634085"/>
                  </a:lnTo>
                  <a:lnTo>
                    <a:pt x="51619" y="647700"/>
                  </a:lnTo>
                  <a:lnTo>
                    <a:pt x="4844237" y="647700"/>
                  </a:lnTo>
                  <a:lnTo>
                    <a:pt x="4882235" y="628954"/>
                  </a:lnTo>
                  <a:lnTo>
                    <a:pt x="4895850" y="596087"/>
                  </a:lnTo>
                  <a:lnTo>
                    <a:pt x="4895850" y="51612"/>
                  </a:lnTo>
                  <a:lnTo>
                    <a:pt x="4877104" y="13614"/>
                  </a:lnTo>
                  <a:lnTo>
                    <a:pt x="4847818" y="355"/>
                  </a:lnTo>
                  <a:lnTo>
                    <a:pt x="4844237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837" y="4700587"/>
              <a:ext cx="4895850" cy="647700"/>
            </a:xfrm>
            <a:custGeom>
              <a:avLst/>
              <a:gdLst/>
              <a:ahLst/>
              <a:cxnLst/>
              <a:rect l="l" t="t" r="r" b="b"/>
              <a:pathLst>
                <a:path w="4895850" h="647700">
                  <a:moveTo>
                    <a:pt x="0" y="5924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4840605" y="0"/>
                  </a:lnTo>
                  <a:lnTo>
                    <a:pt x="4844237" y="0"/>
                  </a:lnTo>
                  <a:lnTo>
                    <a:pt x="4847818" y="355"/>
                  </a:lnTo>
                  <a:lnTo>
                    <a:pt x="4851374" y="1066"/>
                  </a:lnTo>
                  <a:lnTo>
                    <a:pt x="4854943" y="1765"/>
                  </a:lnTo>
                  <a:lnTo>
                    <a:pt x="4858397" y="2819"/>
                  </a:lnTo>
                  <a:lnTo>
                    <a:pt x="4861737" y="4203"/>
                  </a:lnTo>
                  <a:lnTo>
                    <a:pt x="4865103" y="5588"/>
                  </a:lnTo>
                  <a:lnTo>
                    <a:pt x="4891646" y="34099"/>
                  </a:lnTo>
                  <a:lnTo>
                    <a:pt x="4894783" y="44462"/>
                  </a:lnTo>
                  <a:lnTo>
                    <a:pt x="4895494" y="48018"/>
                  </a:lnTo>
                  <a:lnTo>
                    <a:pt x="4895850" y="51612"/>
                  </a:lnTo>
                  <a:lnTo>
                    <a:pt x="4895850" y="55245"/>
                  </a:lnTo>
                  <a:lnTo>
                    <a:pt x="4895850" y="592455"/>
                  </a:lnTo>
                  <a:lnTo>
                    <a:pt x="4895850" y="596087"/>
                  </a:lnTo>
                  <a:lnTo>
                    <a:pt x="4895494" y="599668"/>
                  </a:lnTo>
                  <a:lnTo>
                    <a:pt x="4894783" y="603224"/>
                  </a:lnTo>
                  <a:lnTo>
                    <a:pt x="4894084" y="606793"/>
                  </a:lnTo>
                  <a:lnTo>
                    <a:pt x="4871300" y="638390"/>
                  </a:lnTo>
                  <a:lnTo>
                    <a:pt x="4851374" y="646633"/>
                  </a:lnTo>
                  <a:lnTo>
                    <a:pt x="4847818" y="647344"/>
                  </a:lnTo>
                  <a:lnTo>
                    <a:pt x="4844237" y="647700"/>
                  </a:lnTo>
                  <a:lnTo>
                    <a:pt x="4840605" y="647700"/>
                  </a:lnTo>
                  <a:lnTo>
                    <a:pt x="55245" y="647700"/>
                  </a:lnTo>
                  <a:lnTo>
                    <a:pt x="51619" y="647700"/>
                  </a:lnTo>
                  <a:lnTo>
                    <a:pt x="48026" y="647344"/>
                  </a:lnTo>
                  <a:lnTo>
                    <a:pt x="44465" y="646633"/>
                  </a:lnTo>
                  <a:lnTo>
                    <a:pt x="40907" y="645934"/>
                  </a:lnTo>
                  <a:lnTo>
                    <a:pt x="9311" y="623150"/>
                  </a:lnTo>
                  <a:lnTo>
                    <a:pt x="4207" y="613587"/>
                  </a:lnTo>
                  <a:lnTo>
                    <a:pt x="2818" y="610247"/>
                  </a:lnTo>
                  <a:lnTo>
                    <a:pt x="1771" y="606793"/>
                  </a:lnTo>
                  <a:lnTo>
                    <a:pt x="1061" y="603224"/>
                  </a:lnTo>
                  <a:lnTo>
                    <a:pt x="351" y="599668"/>
                  </a:lnTo>
                  <a:lnTo>
                    <a:pt x="0" y="596087"/>
                  </a:lnTo>
                  <a:lnTo>
                    <a:pt x="0" y="5924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81715" y="5564221"/>
            <a:ext cx="2739108" cy="1448451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18" dirty="0">
                <a:solidFill>
                  <a:srgbClr val="262424"/>
                </a:solidFill>
                <a:latin typeface="Georgia"/>
                <a:cs typeface="Georgia"/>
              </a:rPr>
              <a:t>Easy</a:t>
            </a:r>
            <a:r>
              <a:rPr sz="2305" b="1" spc="-150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93" dirty="0">
                <a:solidFill>
                  <a:srgbClr val="262424"/>
                </a:solidFill>
                <a:latin typeface="Georgia"/>
                <a:cs typeface="Georgia"/>
              </a:rPr>
              <a:t>for</a:t>
            </a:r>
            <a:r>
              <a:rPr sz="2305" b="1" spc="-142" dirty="0">
                <a:solidFill>
                  <a:srgbClr val="262424"/>
                </a:solidFill>
                <a:latin typeface="Georgia"/>
                <a:cs typeface="Georgia"/>
              </a:rPr>
              <a:t> All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Users</a:t>
            </a:r>
            <a:endParaRPr sz="2305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305" dirty="0">
              <a:latin typeface="Georgia"/>
              <a:cs typeface="Georgia"/>
            </a:endParaRPr>
          </a:p>
          <a:p>
            <a:pPr>
              <a:spcBef>
                <a:spcPts val="125"/>
              </a:spcBef>
            </a:pPr>
            <a:endParaRPr sz="2305" dirty="0">
              <a:latin typeface="Georgia"/>
              <a:cs typeface="Georgia"/>
            </a:endParaRPr>
          </a:p>
          <a:p>
            <a:pPr marL="15824" algn="l"/>
            <a:r>
              <a:rPr sz="2305" b="1" spc="-181" dirty="0">
                <a:solidFill>
                  <a:srgbClr val="262424"/>
                </a:solidFill>
                <a:latin typeface="Georgia"/>
                <a:cs typeface="Georgia"/>
              </a:rPr>
              <a:t>Actionable</a:t>
            </a:r>
            <a:r>
              <a:rPr sz="2305" b="1" spc="-87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74" dirty="0">
                <a:solidFill>
                  <a:srgbClr val="262424"/>
                </a:solidFill>
                <a:latin typeface="Georgia"/>
                <a:cs typeface="Georgia"/>
              </a:rPr>
              <a:t>Guidance</a:t>
            </a:r>
            <a:endParaRPr sz="2305" dirty="0">
              <a:latin typeface="Georgia"/>
              <a:cs typeface="Georg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9034" y="2478211"/>
            <a:ext cx="6111960" cy="7008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853" y="1975804"/>
            <a:ext cx="11291106" cy="727001"/>
          </a:xfrm>
          <a:prstGeom prst="rect">
            <a:avLst/>
          </a:prstGeom>
        </p:spPr>
        <p:txBody>
          <a:bodyPr vert="horz" wrap="square" lIns="0" tIns="17406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473" dirty="0"/>
              <a:t>Powering</a:t>
            </a:r>
            <a:r>
              <a:rPr spc="-330" dirty="0"/>
              <a:t> the </a:t>
            </a:r>
            <a:r>
              <a:rPr spc="-374" dirty="0"/>
              <a:t>Intelligence:</a:t>
            </a:r>
            <a:r>
              <a:rPr spc="-324" dirty="0"/>
              <a:t> </a:t>
            </a:r>
            <a:r>
              <a:rPr spc="-536" dirty="0"/>
              <a:t>IBM</a:t>
            </a:r>
            <a:r>
              <a:rPr spc="-330" dirty="0"/>
              <a:t> </a:t>
            </a:r>
            <a:r>
              <a:rPr spc="-392" dirty="0"/>
              <a:t>Granite</a:t>
            </a:r>
            <a:r>
              <a:rPr spc="-324" dirty="0"/>
              <a:t> </a:t>
            </a:r>
            <a:r>
              <a:rPr spc="-567" dirty="0"/>
              <a:t>LLM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7677" y="3089409"/>
            <a:ext cx="486583" cy="486583"/>
            <a:chOff x="600075" y="3533775"/>
            <a:chExt cx="390525" cy="390525"/>
          </a:xfrm>
        </p:grpSpPr>
        <p:sp>
          <p:nvSpPr>
            <p:cNvPr id="4" name="object 4"/>
            <p:cNvSpPr/>
            <p:nvPr/>
          </p:nvSpPr>
          <p:spPr>
            <a:xfrm>
              <a:off x="604837" y="3538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7" y="367385"/>
                  </a:lnTo>
                  <a:lnTo>
                    <a:pt x="51619" y="381000"/>
                  </a:lnTo>
                  <a:lnTo>
                    <a:pt x="329380" y="381000"/>
                  </a:lnTo>
                  <a:lnTo>
                    <a:pt x="367381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837" y="3538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29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8" y="332968"/>
                  </a:lnTo>
                  <a:lnTo>
                    <a:pt x="371688" y="356438"/>
                  </a:lnTo>
                  <a:lnTo>
                    <a:pt x="369674" y="359460"/>
                  </a:lnTo>
                  <a:lnTo>
                    <a:pt x="336529" y="379933"/>
                  </a:lnTo>
                  <a:lnTo>
                    <a:pt x="332973" y="380644"/>
                  </a:lnTo>
                  <a:lnTo>
                    <a:pt x="329380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9" y="381000"/>
                  </a:lnTo>
                  <a:lnTo>
                    <a:pt x="48026" y="380644"/>
                  </a:lnTo>
                  <a:lnTo>
                    <a:pt x="44465" y="379933"/>
                  </a:lnTo>
                  <a:lnTo>
                    <a:pt x="40907" y="379234"/>
                  </a:lnTo>
                  <a:lnTo>
                    <a:pt x="9311" y="356438"/>
                  </a:lnTo>
                  <a:lnTo>
                    <a:pt x="7292" y="353428"/>
                  </a:lnTo>
                  <a:lnTo>
                    <a:pt x="5590" y="350253"/>
                  </a:lnTo>
                  <a:lnTo>
                    <a:pt x="4207" y="346900"/>
                  </a:lnTo>
                  <a:lnTo>
                    <a:pt x="2818" y="343547"/>
                  </a:lnTo>
                  <a:lnTo>
                    <a:pt x="1771" y="340093"/>
                  </a:lnTo>
                  <a:lnTo>
                    <a:pt x="1061" y="336537"/>
                  </a:lnTo>
                  <a:lnTo>
                    <a:pt x="351" y="332968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9188" y="3613848"/>
              <a:ext cx="283210" cy="226695"/>
            </a:xfrm>
            <a:custGeom>
              <a:avLst/>
              <a:gdLst/>
              <a:ahLst/>
              <a:cxnLst/>
              <a:rect l="l" t="t" r="r" b="b"/>
              <a:pathLst>
                <a:path w="283209" h="226695">
                  <a:moveTo>
                    <a:pt x="197940" y="42418"/>
                  </a:moveTo>
                  <a:lnTo>
                    <a:pt x="84832" y="42418"/>
                  </a:lnTo>
                  <a:lnTo>
                    <a:pt x="68325" y="45750"/>
                  </a:lnTo>
                  <a:lnTo>
                    <a:pt x="54842" y="54838"/>
                  </a:lnTo>
                  <a:lnTo>
                    <a:pt x="45750" y="68317"/>
                  </a:lnTo>
                  <a:lnTo>
                    <a:pt x="42415" y="84823"/>
                  </a:lnTo>
                  <a:lnTo>
                    <a:pt x="42415" y="183794"/>
                  </a:lnTo>
                  <a:lnTo>
                    <a:pt x="45750" y="200302"/>
                  </a:lnTo>
                  <a:lnTo>
                    <a:pt x="54842" y="213785"/>
                  </a:lnTo>
                  <a:lnTo>
                    <a:pt x="68325" y="222877"/>
                  </a:lnTo>
                  <a:lnTo>
                    <a:pt x="84832" y="226212"/>
                  </a:lnTo>
                  <a:lnTo>
                    <a:pt x="197940" y="226212"/>
                  </a:lnTo>
                  <a:lnTo>
                    <a:pt x="214447" y="222877"/>
                  </a:lnTo>
                  <a:lnTo>
                    <a:pt x="227930" y="213785"/>
                  </a:lnTo>
                  <a:lnTo>
                    <a:pt x="229082" y="212077"/>
                  </a:lnTo>
                  <a:lnTo>
                    <a:pt x="84832" y="212077"/>
                  </a:lnTo>
                  <a:lnTo>
                    <a:pt x="73833" y="209853"/>
                  </a:lnTo>
                  <a:lnTo>
                    <a:pt x="64844" y="203788"/>
                  </a:lnTo>
                  <a:lnTo>
                    <a:pt x="58779" y="194798"/>
                  </a:lnTo>
                  <a:lnTo>
                    <a:pt x="56554" y="183794"/>
                  </a:lnTo>
                  <a:lnTo>
                    <a:pt x="56554" y="84823"/>
                  </a:lnTo>
                  <a:lnTo>
                    <a:pt x="58779" y="73826"/>
                  </a:lnTo>
                  <a:lnTo>
                    <a:pt x="64844" y="64839"/>
                  </a:lnTo>
                  <a:lnTo>
                    <a:pt x="73833" y="58777"/>
                  </a:lnTo>
                  <a:lnTo>
                    <a:pt x="84832" y="56553"/>
                  </a:lnTo>
                  <a:lnTo>
                    <a:pt x="229086" y="56553"/>
                  </a:lnTo>
                  <a:lnTo>
                    <a:pt x="227930" y="54838"/>
                  </a:lnTo>
                  <a:lnTo>
                    <a:pt x="214447" y="45750"/>
                  </a:lnTo>
                  <a:lnTo>
                    <a:pt x="197940" y="42418"/>
                  </a:lnTo>
                  <a:close/>
                </a:path>
                <a:path w="283209" h="226695">
                  <a:moveTo>
                    <a:pt x="229086" y="56553"/>
                  </a:moveTo>
                  <a:lnTo>
                    <a:pt x="197940" y="56553"/>
                  </a:lnTo>
                  <a:lnTo>
                    <a:pt x="208939" y="58777"/>
                  </a:lnTo>
                  <a:lnTo>
                    <a:pt x="217929" y="64839"/>
                  </a:lnTo>
                  <a:lnTo>
                    <a:pt x="223993" y="73826"/>
                  </a:lnTo>
                  <a:lnTo>
                    <a:pt x="226218" y="84823"/>
                  </a:lnTo>
                  <a:lnTo>
                    <a:pt x="226218" y="183794"/>
                  </a:lnTo>
                  <a:lnTo>
                    <a:pt x="223993" y="194798"/>
                  </a:lnTo>
                  <a:lnTo>
                    <a:pt x="217929" y="203788"/>
                  </a:lnTo>
                  <a:lnTo>
                    <a:pt x="208939" y="209853"/>
                  </a:lnTo>
                  <a:lnTo>
                    <a:pt x="197940" y="212077"/>
                  </a:lnTo>
                  <a:lnTo>
                    <a:pt x="229082" y="212077"/>
                  </a:lnTo>
                  <a:lnTo>
                    <a:pt x="237022" y="200302"/>
                  </a:lnTo>
                  <a:lnTo>
                    <a:pt x="240357" y="183794"/>
                  </a:lnTo>
                  <a:lnTo>
                    <a:pt x="240357" y="84823"/>
                  </a:lnTo>
                  <a:lnTo>
                    <a:pt x="237022" y="68317"/>
                  </a:lnTo>
                  <a:lnTo>
                    <a:pt x="229086" y="56553"/>
                  </a:lnTo>
                  <a:close/>
                </a:path>
                <a:path w="283209" h="226695">
                  <a:moveTo>
                    <a:pt x="109928" y="169659"/>
                  </a:moveTo>
                  <a:lnTo>
                    <a:pt x="88012" y="169659"/>
                  </a:lnTo>
                  <a:lnTo>
                    <a:pt x="84832" y="172847"/>
                  </a:lnTo>
                  <a:lnTo>
                    <a:pt x="84832" y="180619"/>
                  </a:lnTo>
                  <a:lnTo>
                    <a:pt x="88012" y="183794"/>
                  </a:lnTo>
                  <a:lnTo>
                    <a:pt x="109928" y="183794"/>
                  </a:lnTo>
                  <a:lnTo>
                    <a:pt x="113108" y="180619"/>
                  </a:lnTo>
                  <a:lnTo>
                    <a:pt x="113108" y="172847"/>
                  </a:lnTo>
                  <a:lnTo>
                    <a:pt x="109928" y="169659"/>
                  </a:lnTo>
                  <a:close/>
                </a:path>
                <a:path w="283209" h="226695">
                  <a:moveTo>
                    <a:pt x="152345" y="169659"/>
                  </a:moveTo>
                  <a:lnTo>
                    <a:pt x="130427" y="169659"/>
                  </a:lnTo>
                  <a:lnTo>
                    <a:pt x="127247" y="172847"/>
                  </a:lnTo>
                  <a:lnTo>
                    <a:pt x="127247" y="180619"/>
                  </a:lnTo>
                  <a:lnTo>
                    <a:pt x="130427" y="183794"/>
                  </a:lnTo>
                  <a:lnTo>
                    <a:pt x="152345" y="183794"/>
                  </a:lnTo>
                  <a:lnTo>
                    <a:pt x="155525" y="180619"/>
                  </a:lnTo>
                  <a:lnTo>
                    <a:pt x="155525" y="172847"/>
                  </a:lnTo>
                  <a:lnTo>
                    <a:pt x="152345" y="169659"/>
                  </a:lnTo>
                  <a:close/>
                </a:path>
                <a:path w="283209" h="226695">
                  <a:moveTo>
                    <a:pt x="194760" y="169659"/>
                  </a:moveTo>
                  <a:lnTo>
                    <a:pt x="172844" y="169659"/>
                  </a:lnTo>
                  <a:lnTo>
                    <a:pt x="169664" y="172847"/>
                  </a:lnTo>
                  <a:lnTo>
                    <a:pt x="169664" y="180619"/>
                  </a:lnTo>
                  <a:lnTo>
                    <a:pt x="172844" y="183794"/>
                  </a:lnTo>
                  <a:lnTo>
                    <a:pt x="194760" y="183794"/>
                  </a:lnTo>
                  <a:lnTo>
                    <a:pt x="197940" y="180619"/>
                  </a:lnTo>
                  <a:lnTo>
                    <a:pt x="197940" y="172847"/>
                  </a:lnTo>
                  <a:lnTo>
                    <a:pt x="194760" y="169659"/>
                  </a:lnTo>
                  <a:close/>
                </a:path>
                <a:path w="283209" h="226695">
                  <a:moveTo>
                    <a:pt x="102721" y="84823"/>
                  </a:moveTo>
                  <a:lnTo>
                    <a:pt x="95219" y="84823"/>
                  </a:lnTo>
                  <a:lnTo>
                    <a:pt x="91613" y="85547"/>
                  </a:lnTo>
                  <a:lnTo>
                    <a:pt x="70693" y="109423"/>
                  </a:lnTo>
                  <a:lnTo>
                    <a:pt x="70693" y="116852"/>
                  </a:lnTo>
                  <a:lnTo>
                    <a:pt x="71369" y="120243"/>
                  </a:lnTo>
                  <a:lnTo>
                    <a:pt x="71412" y="120459"/>
                  </a:lnTo>
                  <a:lnTo>
                    <a:pt x="74216" y="127241"/>
                  </a:lnTo>
                  <a:lnTo>
                    <a:pt x="74279" y="127393"/>
                  </a:lnTo>
                  <a:lnTo>
                    <a:pt x="95219" y="141389"/>
                  </a:lnTo>
                  <a:lnTo>
                    <a:pt x="102721" y="141389"/>
                  </a:lnTo>
                  <a:lnTo>
                    <a:pt x="123724" y="127241"/>
                  </a:lnTo>
                  <a:lnTo>
                    <a:pt x="97095" y="127241"/>
                  </a:lnTo>
                  <a:lnTo>
                    <a:pt x="95294" y="126885"/>
                  </a:lnTo>
                  <a:lnTo>
                    <a:pt x="84832" y="114985"/>
                  </a:lnTo>
                  <a:lnTo>
                    <a:pt x="84832" y="111226"/>
                  </a:lnTo>
                  <a:lnTo>
                    <a:pt x="97095" y="98971"/>
                  </a:lnTo>
                  <a:lnTo>
                    <a:pt x="123724" y="98971"/>
                  </a:lnTo>
                  <a:lnTo>
                    <a:pt x="123661" y="98818"/>
                  </a:lnTo>
                  <a:lnTo>
                    <a:pt x="121617" y="95758"/>
                  </a:lnTo>
                  <a:lnTo>
                    <a:pt x="116314" y="90462"/>
                  </a:lnTo>
                  <a:lnTo>
                    <a:pt x="113258" y="88417"/>
                  </a:lnTo>
                  <a:lnTo>
                    <a:pt x="106328" y="85547"/>
                  </a:lnTo>
                  <a:lnTo>
                    <a:pt x="102721" y="84823"/>
                  </a:lnTo>
                  <a:close/>
                </a:path>
                <a:path w="283209" h="226695">
                  <a:moveTo>
                    <a:pt x="187553" y="84823"/>
                  </a:moveTo>
                  <a:lnTo>
                    <a:pt x="180051" y="84823"/>
                  </a:lnTo>
                  <a:lnTo>
                    <a:pt x="176444" y="85547"/>
                  </a:lnTo>
                  <a:lnTo>
                    <a:pt x="155525" y="109423"/>
                  </a:lnTo>
                  <a:lnTo>
                    <a:pt x="155525" y="116852"/>
                  </a:lnTo>
                  <a:lnTo>
                    <a:pt x="156201" y="120243"/>
                  </a:lnTo>
                  <a:lnTo>
                    <a:pt x="156244" y="120459"/>
                  </a:lnTo>
                  <a:lnTo>
                    <a:pt x="159048" y="127241"/>
                  </a:lnTo>
                  <a:lnTo>
                    <a:pt x="159111" y="127393"/>
                  </a:lnTo>
                  <a:lnTo>
                    <a:pt x="161155" y="130454"/>
                  </a:lnTo>
                  <a:lnTo>
                    <a:pt x="166458" y="135750"/>
                  </a:lnTo>
                  <a:lnTo>
                    <a:pt x="169514" y="137795"/>
                  </a:lnTo>
                  <a:lnTo>
                    <a:pt x="176444" y="140665"/>
                  </a:lnTo>
                  <a:lnTo>
                    <a:pt x="180051" y="141389"/>
                  </a:lnTo>
                  <a:lnTo>
                    <a:pt x="187553" y="141389"/>
                  </a:lnTo>
                  <a:lnTo>
                    <a:pt x="208556" y="127241"/>
                  </a:lnTo>
                  <a:lnTo>
                    <a:pt x="181927" y="127241"/>
                  </a:lnTo>
                  <a:lnTo>
                    <a:pt x="180126" y="126885"/>
                  </a:lnTo>
                  <a:lnTo>
                    <a:pt x="169664" y="114985"/>
                  </a:lnTo>
                  <a:lnTo>
                    <a:pt x="169664" y="111226"/>
                  </a:lnTo>
                  <a:lnTo>
                    <a:pt x="181927" y="98971"/>
                  </a:lnTo>
                  <a:lnTo>
                    <a:pt x="208556" y="98971"/>
                  </a:lnTo>
                  <a:lnTo>
                    <a:pt x="208493" y="98818"/>
                  </a:lnTo>
                  <a:lnTo>
                    <a:pt x="206448" y="95758"/>
                  </a:lnTo>
                  <a:lnTo>
                    <a:pt x="201146" y="90462"/>
                  </a:lnTo>
                  <a:lnTo>
                    <a:pt x="198089" y="88417"/>
                  </a:lnTo>
                  <a:lnTo>
                    <a:pt x="191159" y="85547"/>
                  </a:lnTo>
                  <a:lnTo>
                    <a:pt x="187553" y="84823"/>
                  </a:lnTo>
                  <a:close/>
                </a:path>
                <a:path w="283209" h="226695">
                  <a:moveTo>
                    <a:pt x="123724" y="98971"/>
                  </a:moveTo>
                  <a:lnTo>
                    <a:pt x="100845" y="98971"/>
                  </a:lnTo>
                  <a:lnTo>
                    <a:pt x="102646" y="99326"/>
                  </a:lnTo>
                  <a:lnTo>
                    <a:pt x="106114" y="100761"/>
                  </a:lnTo>
                  <a:lnTo>
                    <a:pt x="113108" y="111226"/>
                  </a:lnTo>
                  <a:lnTo>
                    <a:pt x="113108" y="114985"/>
                  </a:lnTo>
                  <a:lnTo>
                    <a:pt x="100845" y="127241"/>
                  </a:lnTo>
                  <a:lnTo>
                    <a:pt x="123724" y="127241"/>
                  </a:lnTo>
                  <a:lnTo>
                    <a:pt x="126528" y="120459"/>
                  </a:lnTo>
                  <a:lnTo>
                    <a:pt x="127247" y="116852"/>
                  </a:lnTo>
                  <a:lnTo>
                    <a:pt x="127247" y="109423"/>
                  </a:lnTo>
                  <a:lnTo>
                    <a:pt x="126571" y="105968"/>
                  </a:lnTo>
                  <a:lnTo>
                    <a:pt x="126528" y="105752"/>
                  </a:lnTo>
                  <a:lnTo>
                    <a:pt x="123724" y="98971"/>
                  </a:lnTo>
                  <a:close/>
                </a:path>
                <a:path w="283209" h="226695">
                  <a:moveTo>
                    <a:pt x="208556" y="98971"/>
                  </a:moveTo>
                  <a:lnTo>
                    <a:pt x="185677" y="98971"/>
                  </a:lnTo>
                  <a:lnTo>
                    <a:pt x="187478" y="99326"/>
                  </a:lnTo>
                  <a:lnTo>
                    <a:pt x="190945" y="100761"/>
                  </a:lnTo>
                  <a:lnTo>
                    <a:pt x="197940" y="111226"/>
                  </a:lnTo>
                  <a:lnTo>
                    <a:pt x="197940" y="114985"/>
                  </a:lnTo>
                  <a:lnTo>
                    <a:pt x="185677" y="127241"/>
                  </a:lnTo>
                  <a:lnTo>
                    <a:pt x="208556" y="127241"/>
                  </a:lnTo>
                  <a:lnTo>
                    <a:pt x="211361" y="120459"/>
                  </a:lnTo>
                  <a:lnTo>
                    <a:pt x="212079" y="116852"/>
                  </a:lnTo>
                  <a:lnTo>
                    <a:pt x="212079" y="109423"/>
                  </a:lnTo>
                  <a:lnTo>
                    <a:pt x="211404" y="105968"/>
                  </a:lnTo>
                  <a:lnTo>
                    <a:pt x="211361" y="105752"/>
                  </a:lnTo>
                  <a:lnTo>
                    <a:pt x="208556" y="98971"/>
                  </a:lnTo>
                  <a:close/>
                </a:path>
                <a:path w="283209" h="226695">
                  <a:moveTo>
                    <a:pt x="145276" y="0"/>
                  </a:moveTo>
                  <a:lnTo>
                    <a:pt x="137497" y="0"/>
                  </a:lnTo>
                  <a:lnTo>
                    <a:pt x="134317" y="3175"/>
                  </a:lnTo>
                  <a:lnTo>
                    <a:pt x="134317" y="42418"/>
                  </a:lnTo>
                  <a:lnTo>
                    <a:pt x="148455" y="42418"/>
                  </a:lnTo>
                  <a:lnTo>
                    <a:pt x="148455" y="3175"/>
                  </a:lnTo>
                  <a:lnTo>
                    <a:pt x="145276" y="0"/>
                  </a:lnTo>
                  <a:close/>
                </a:path>
                <a:path w="283209" h="226695">
                  <a:moveTo>
                    <a:pt x="28277" y="98971"/>
                  </a:moveTo>
                  <a:lnTo>
                    <a:pt x="21207" y="98971"/>
                  </a:lnTo>
                  <a:lnTo>
                    <a:pt x="12954" y="100636"/>
                  </a:lnTo>
                  <a:lnTo>
                    <a:pt x="6213" y="105179"/>
                  </a:lnTo>
                  <a:lnTo>
                    <a:pt x="1667" y="111920"/>
                  </a:lnTo>
                  <a:lnTo>
                    <a:pt x="0" y="120180"/>
                  </a:lnTo>
                  <a:lnTo>
                    <a:pt x="0" y="162585"/>
                  </a:lnTo>
                  <a:lnTo>
                    <a:pt x="1667" y="170839"/>
                  </a:lnTo>
                  <a:lnTo>
                    <a:pt x="6213" y="177580"/>
                  </a:lnTo>
                  <a:lnTo>
                    <a:pt x="12954" y="182127"/>
                  </a:lnTo>
                  <a:lnTo>
                    <a:pt x="21207" y="183794"/>
                  </a:lnTo>
                  <a:lnTo>
                    <a:pt x="28277" y="183794"/>
                  </a:lnTo>
                  <a:lnTo>
                    <a:pt x="28277" y="169659"/>
                  </a:lnTo>
                  <a:lnTo>
                    <a:pt x="17318" y="169659"/>
                  </a:lnTo>
                  <a:lnTo>
                    <a:pt x="14138" y="166471"/>
                  </a:lnTo>
                  <a:lnTo>
                    <a:pt x="14138" y="116281"/>
                  </a:lnTo>
                  <a:lnTo>
                    <a:pt x="17318" y="113106"/>
                  </a:lnTo>
                  <a:lnTo>
                    <a:pt x="28277" y="113106"/>
                  </a:lnTo>
                  <a:lnTo>
                    <a:pt x="28277" y="98971"/>
                  </a:lnTo>
                  <a:close/>
                </a:path>
                <a:path w="283209" h="226695">
                  <a:moveTo>
                    <a:pt x="261565" y="98971"/>
                  </a:moveTo>
                  <a:lnTo>
                    <a:pt x="254496" y="98971"/>
                  </a:lnTo>
                  <a:lnTo>
                    <a:pt x="254496" y="113106"/>
                  </a:lnTo>
                  <a:lnTo>
                    <a:pt x="265454" y="113106"/>
                  </a:lnTo>
                  <a:lnTo>
                    <a:pt x="268634" y="116281"/>
                  </a:lnTo>
                  <a:lnTo>
                    <a:pt x="268634" y="166471"/>
                  </a:lnTo>
                  <a:lnTo>
                    <a:pt x="265454" y="169659"/>
                  </a:lnTo>
                  <a:lnTo>
                    <a:pt x="254496" y="169659"/>
                  </a:lnTo>
                  <a:lnTo>
                    <a:pt x="254496" y="183794"/>
                  </a:lnTo>
                  <a:lnTo>
                    <a:pt x="261565" y="183794"/>
                  </a:lnTo>
                  <a:lnTo>
                    <a:pt x="269818" y="182127"/>
                  </a:lnTo>
                  <a:lnTo>
                    <a:pt x="276559" y="177580"/>
                  </a:lnTo>
                  <a:lnTo>
                    <a:pt x="281105" y="170839"/>
                  </a:lnTo>
                  <a:lnTo>
                    <a:pt x="282773" y="162585"/>
                  </a:lnTo>
                  <a:lnTo>
                    <a:pt x="282773" y="120180"/>
                  </a:lnTo>
                  <a:lnTo>
                    <a:pt x="281105" y="111920"/>
                  </a:lnTo>
                  <a:lnTo>
                    <a:pt x="276559" y="105179"/>
                  </a:lnTo>
                  <a:lnTo>
                    <a:pt x="269818" y="100636"/>
                  </a:lnTo>
                  <a:lnTo>
                    <a:pt x="261565" y="98971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251279" y="3089409"/>
            <a:ext cx="486583" cy="486583"/>
            <a:chOff x="5819775" y="3533775"/>
            <a:chExt cx="390525" cy="390525"/>
          </a:xfrm>
        </p:grpSpPr>
        <p:sp>
          <p:nvSpPr>
            <p:cNvPr id="8" name="object 8"/>
            <p:cNvSpPr/>
            <p:nvPr/>
          </p:nvSpPr>
          <p:spPr>
            <a:xfrm>
              <a:off x="5824537" y="3538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5" y="367385"/>
                  </a:lnTo>
                  <a:lnTo>
                    <a:pt x="51612" y="381000"/>
                  </a:lnTo>
                  <a:lnTo>
                    <a:pt x="329387" y="381000"/>
                  </a:lnTo>
                  <a:lnTo>
                    <a:pt x="367385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54" y="13614"/>
                  </a:lnTo>
                  <a:lnTo>
                    <a:pt x="332968" y="355"/>
                  </a:lnTo>
                  <a:lnTo>
                    <a:pt x="329387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24537" y="3538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7" y="0"/>
                  </a:lnTo>
                  <a:lnTo>
                    <a:pt x="332968" y="355"/>
                  </a:lnTo>
                  <a:lnTo>
                    <a:pt x="336524" y="1066"/>
                  </a:lnTo>
                  <a:lnTo>
                    <a:pt x="340093" y="1765"/>
                  </a:lnTo>
                  <a:lnTo>
                    <a:pt x="343547" y="2819"/>
                  </a:lnTo>
                  <a:lnTo>
                    <a:pt x="346887" y="4203"/>
                  </a:lnTo>
                  <a:lnTo>
                    <a:pt x="350253" y="5588"/>
                  </a:lnTo>
                  <a:lnTo>
                    <a:pt x="376796" y="34099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4" y="332968"/>
                  </a:lnTo>
                  <a:lnTo>
                    <a:pt x="379933" y="336537"/>
                  </a:lnTo>
                  <a:lnTo>
                    <a:pt x="379234" y="340093"/>
                  </a:lnTo>
                  <a:lnTo>
                    <a:pt x="356450" y="371690"/>
                  </a:lnTo>
                  <a:lnTo>
                    <a:pt x="336524" y="379933"/>
                  </a:lnTo>
                  <a:lnTo>
                    <a:pt x="332968" y="380644"/>
                  </a:lnTo>
                  <a:lnTo>
                    <a:pt x="329387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2" y="381000"/>
                  </a:lnTo>
                  <a:lnTo>
                    <a:pt x="48018" y="380644"/>
                  </a:lnTo>
                  <a:lnTo>
                    <a:pt x="44462" y="379933"/>
                  </a:lnTo>
                  <a:lnTo>
                    <a:pt x="40906" y="379234"/>
                  </a:lnTo>
                  <a:lnTo>
                    <a:pt x="9309" y="356438"/>
                  </a:lnTo>
                  <a:lnTo>
                    <a:pt x="7289" y="353428"/>
                  </a:lnTo>
                  <a:lnTo>
                    <a:pt x="5588" y="350253"/>
                  </a:lnTo>
                  <a:lnTo>
                    <a:pt x="4203" y="346900"/>
                  </a:lnTo>
                  <a:lnTo>
                    <a:pt x="2819" y="343547"/>
                  </a:lnTo>
                  <a:lnTo>
                    <a:pt x="1765" y="340093"/>
                  </a:lnTo>
                  <a:lnTo>
                    <a:pt x="1066" y="336537"/>
                  </a:lnTo>
                  <a:lnTo>
                    <a:pt x="355" y="332968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87250" y="3587060"/>
              <a:ext cx="265430" cy="280035"/>
            </a:xfrm>
            <a:custGeom>
              <a:avLst/>
              <a:gdLst/>
              <a:ahLst/>
              <a:cxnLst/>
              <a:rect l="l" t="t" r="r" b="b"/>
              <a:pathLst>
                <a:path w="265429" h="280035">
                  <a:moveTo>
                    <a:pt x="132549" y="0"/>
                  </a:moveTo>
                  <a:lnTo>
                    <a:pt x="21158" y="44237"/>
                  </a:lnTo>
                  <a:lnTo>
                    <a:pt x="0" y="75822"/>
                  </a:lnTo>
                  <a:lnTo>
                    <a:pt x="3240" y="113348"/>
                  </a:lnTo>
                  <a:lnTo>
                    <a:pt x="14239" y="156977"/>
                  </a:lnTo>
                  <a:lnTo>
                    <a:pt x="35415" y="201902"/>
                  </a:lnTo>
                  <a:lnTo>
                    <a:pt x="69186" y="243318"/>
                  </a:lnTo>
                  <a:lnTo>
                    <a:pt x="117970" y="276418"/>
                  </a:lnTo>
                  <a:lnTo>
                    <a:pt x="132549" y="279733"/>
                  </a:lnTo>
                  <a:lnTo>
                    <a:pt x="139980" y="278904"/>
                  </a:lnTo>
                  <a:lnTo>
                    <a:pt x="147129" y="276418"/>
                  </a:lnTo>
                  <a:lnTo>
                    <a:pt x="171967" y="259565"/>
                  </a:lnTo>
                  <a:lnTo>
                    <a:pt x="123783" y="259565"/>
                  </a:lnTo>
                  <a:lnTo>
                    <a:pt x="80286" y="229386"/>
                  </a:lnTo>
                  <a:lnTo>
                    <a:pt x="49943" y="191697"/>
                  </a:lnTo>
                  <a:lnTo>
                    <a:pt x="30764" y="150717"/>
                  </a:lnTo>
                  <a:lnTo>
                    <a:pt x="20695" y="110668"/>
                  </a:lnTo>
                  <a:lnTo>
                    <a:pt x="17615" y="69091"/>
                  </a:lnTo>
                  <a:lnTo>
                    <a:pt x="20121" y="65506"/>
                  </a:lnTo>
                  <a:lnTo>
                    <a:pt x="21782" y="63172"/>
                  </a:lnTo>
                  <a:lnTo>
                    <a:pt x="123710" y="19929"/>
                  </a:lnTo>
                  <a:lnTo>
                    <a:pt x="186681" y="19929"/>
                  </a:lnTo>
                  <a:lnTo>
                    <a:pt x="146354" y="2809"/>
                  </a:lnTo>
                  <a:lnTo>
                    <a:pt x="139554" y="702"/>
                  </a:lnTo>
                  <a:lnTo>
                    <a:pt x="132549" y="0"/>
                  </a:lnTo>
                  <a:close/>
                </a:path>
                <a:path w="265429" h="280035">
                  <a:moveTo>
                    <a:pt x="141389" y="19929"/>
                  </a:moveTo>
                  <a:lnTo>
                    <a:pt x="123710" y="19929"/>
                  </a:lnTo>
                  <a:lnTo>
                    <a:pt x="123710" y="259565"/>
                  </a:lnTo>
                  <a:lnTo>
                    <a:pt x="141389" y="259565"/>
                  </a:lnTo>
                  <a:lnTo>
                    <a:pt x="141389" y="19929"/>
                  </a:lnTo>
                  <a:close/>
                </a:path>
                <a:path w="265429" h="280035">
                  <a:moveTo>
                    <a:pt x="186681" y="19929"/>
                  </a:moveTo>
                  <a:lnTo>
                    <a:pt x="141389" y="19929"/>
                  </a:lnTo>
                  <a:lnTo>
                    <a:pt x="243281" y="63172"/>
                  </a:lnTo>
                  <a:lnTo>
                    <a:pt x="247484" y="69091"/>
                  </a:lnTo>
                  <a:lnTo>
                    <a:pt x="244413" y="110668"/>
                  </a:lnTo>
                  <a:lnTo>
                    <a:pt x="234349" y="150717"/>
                  </a:lnTo>
                  <a:lnTo>
                    <a:pt x="215186" y="191697"/>
                  </a:lnTo>
                  <a:lnTo>
                    <a:pt x="184880" y="229386"/>
                  </a:lnTo>
                  <a:lnTo>
                    <a:pt x="141389" y="259565"/>
                  </a:lnTo>
                  <a:lnTo>
                    <a:pt x="171967" y="259565"/>
                  </a:lnTo>
                  <a:lnTo>
                    <a:pt x="229684" y="201902"/>
                  </a:lnTo>
                  <a:lnTo>
                    <a:pt x="250859" y="156977"/>
                  </a:lnTo>
                  <a:lnTo>
                    <a:pt x="261859" y="113348"/>
                  </a:lnTo>
                  <a:lnTo>
                    <a:pt x="265099" y="75822"/>
                  </a:lnTo>
                  <a:lnTo>
                    <a:pt x="263524" y="65506"/>
                  </a:lnTo>
                  <a:lnTo>
                    <a:pt x="259097" y="56529"/>
                  </a:lnTo>
                  <a:lnTo>
                    <a:pt x="252382" y="49302"/>
                  </a:lnTo>
                  <a:lnTo>
                    <a:pt x="243941" y="44237"/>
                  </a:lnTo>
                  <a:lnTo>
                    <a:pt x="186681" y="19929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47677" y="4774648"/>
            <a:ext cx="486583" cy="474715"/>
            <a:chOff x="600075" y="4886325"/>
            <a:chExt cx="390525" cy="381000"/>
          </a:xfrm>
        </p:grpSpPr>
        <p:sp>
          <p:nvSpPr>
            <p:cNvPr id="12" name="object 12"/>
            <p:cNvSpPr/>
            <p:nvPr/>
          </p:nvSpPr>
          <p:spPr>
            <a:xfrm>
              <a:off x="604837" y="4891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16231"/>
                  </a:lnTo>
                  <a:lnTo>
                    <a:pt x="0" y="319857"/>
                  </a:lnTo>
                  <a:lnTo>
                    <a:pt x="18747" y="357858"/>
                  </a:lnTo>
                  <a:lnTo>
                    <a:pt x="51619" y="371476"/>
                  </a:lnTo>
                  <a:lnTo>
                    <a:pt x="329380" y="371476"/>
                  </a:lnTo>
                  <a:lnTo>
                    <a:pt x="367381" y="352728"/>
                  </a:lnTo>
                  <a:lnTo>
                    <a:pt x="381000" y="319857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837" y="4891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29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1"/>
                  </a:lnTo>
                  <a:lnTo>
                    <a:pt x="381000" y="319857"/>
                  </a:lnTo>
                  <a:lnTo>
                    <a:pt x="380648" y="323448"/>
                  </a:lnTo>
                  <a:lnTo>
                    <a:pt x="379938" y="327005"/>
                  </a:lnTo>
                  <a:lnTo>
                    <a:pt x="379228" y="330563"/>
                  </a:lnTo>
                  <a:lnTo>
                    <a:pt x="378181" y="334021"/>
                  </a:lnTo>
                  <a:lnTo>
                    <a:pt x="376793" y="337369"/>
                  </a:lnTo>
                  <a:lnTo>
                    <a:pt x="375404" y="340723"/>
                  </a:lnTo>
                  <a:lnTo>
                    <a:pt x="373702" y="343903"/>
                  </a:lnTo>
                  <a:lnTo>
                    <a:pt x="371688" y="346919"/>
                  </a:lnTo>
                  <a:lnTo>
                    <a:pt x="369674" y="349935"/>
                  </a:lnTo>
                  <a:lnTo>
                    <a:pt x="336529" y="370414"/>
                  </a:lnTo>
                  <a:lnTo>
                    <a:pt x="329380" y="371476"/>
                  </a:lnTo>
                  <a:lnTo>
                    <a:pt x="325755" y="371476"/>
                  </a:lnTo>
                  <a:lnTo>
                    <a:pt x="55245" y="371476"/>
                  </a:lnTo>
                  <a:lnTo>
                    <a:pt x="51619" y="371476"/>
                  </a:lnTo>
                  <a:lnTo>
                    <a:pt x="48026" y="371119"/>
                  </a:lnTo>
                  <a:lnTo>
                    <a:pt x="13618" y="352728"/>
                  </a:lnTo>
                  <a:lnTo>
                    <a:pt x="9311" y="346919"/>
                  </a:lnTo>
                  <a:lnTo>
                    <a:pt x="7292" y="343903"/>
                  </a:lnTo>
                  <a:lnTo>
                    <a:pt x="5590" y="340723"/>
                  </a:lnTo>
                  <a:lnTo>
                    <a:pt x="4207" y="337369"/>
                  </a:lnTo>
                  <a:lnTo>
                    <a:pt x="2818" y="334021"/>
                  </a:lnTo>
                  <a:lnTo>
                    <a:pt x="1771" y="330563"/>
                  </a:lnTo>
                  <a:lnTo>
                    <a:pt x="1061" y="327005"/>
                  </a:lnTo>
                  <a:lnTo>
                    <a:pt x="351" y="323448"/>
                  </a:lnTo>
                  <a:lnTo>
                    <a:pt x="0" y="319857"/>
                  </a:lnTo>
                  <a:lnTo>
                    <a:pt x="0" y="316231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188" y="4980533"/>
              <a:ext cx="283210" cy="198120"/>
            </a:xfrm>
            <a:custGeom>
              <a:avLst/>
              <a:gdLst/>
              <a:ahLst/>
              <a:cxnLst/>
              <a:rect l="l" t="t" r="r" b="b"/>
              <a:pathLst>
                <a:path w="283209" h="198120">
                  <a:moveTo>
                    <a:pt x="120178" y="0"/>
                  </a:moveTo>
                  <a:lnTo>
                    <a:pt x="90664" y="5794"/>
                  </a:lnTo>
                  <a:lnTo>
                    <a:pt x="66347" y="21642"/>
                  </a:lnTo>
                  <a:lnTo>
                    <a:pt x="49528" y="45236"/>
                  </a:lnTo>
                  <a:lnTo>
                    <a:pt x="42505" y="74269"/>
                  </a:lnTo>
                  <a:lnTo>
                    <a:pt x="25424" y="83440"/>
                  </a:lnTo>
                  <a:lnTo>
                    <a:pt x="11973" y="97167"/>
                  </a:lnTo>
                  <a:lnTo>
                    <a:pt x="3161" y="114456"/>
                  </a:lnTo>
                  <a:lnTo>
                    <a:pt x="0" y="134315"/>
                  </a:lnTo>
                  <a:lnTo>
                    <a:pt x="5001" y="159076"/>
                  </a:lnTo>
                  <a:lnTo>
                    <a:pt x="18640" y="179301"/>
                  </a:lnTo>
                  <a:lnTo>
                    <a:pt x="38865" y="192940"/>
                  </a:lnTo>
                  <a:lnTo>
                    <a:pt x="63624" y="197942"/>
                  </a:lnTo>
                  <a:lnTo>
                    <a:pt x="226218" y="197942"/>
                  </a:lnTo>
                  <a:lnTo>
                    <a:pt x="248234" y="193497"/>
                  </a:lnTo>
                  <a:lnTo>
                    <a:pt x="262606" y="183807"/>
                  </a:lnTo>
                  <a:lnTo>
                    <a:pt x="63624" y="183807"/>
                  </a:lnTo>
                  <a:lnTo>
                    <a:pt x="44353" y="179920"/>
                  </a:lnTo>
                  <a:lnTo>
                    <a:pt x="28625" y="169319"/>
                  </a:lnTo>
                  <a:lnTo>
                    <a:pt x="18024" y="153589"/>
                  </a:lnTo>
                  <a:lnTo>
                    <a:pt x="14138" y="134315"/>
                  </a:lnTo>
                  <a:lnTo>
                    <a:pt x="16542" y="119197"/>
                  </a:lnTo>
                  <a:lnTo>
                    <a:pt x="16593" y="118876"/>
                  </a:lnTo>
                  <a:lnTo>
                    <a:pt x="23439" y="105427"/>
                  </a:lnTo>
                  <a:lnTo>
                    <a:pt x="33897" y="94747"/>
                  </a:lnTo>
                  <a:lnTo>
                    <a:pt x="47188" y="87617"/>
                  </a:lnTo>
                  <a:lnTo>
                    <a:pt x="52619" y="85712"/>
                  </a:lnTo>
                  <a:lnTo>
                    <a:pt x="56376" y="80670"/>
                  </a:lnTo>
                  <a:lnTo>
                    <a:pt x="56488" y="77762"/>
                  </a:lnTo>
                  <a:lnTo>
                    <a:pt x="56598" y="74891"/>
                  </a:lnTo>
                  <a:lnTo>
                    <a:pt x="62358" y="51136"/>
                  </a:lnTo>
                  <a:lnTo>
                    <a:pt x="76129" y="31835"/>
                  </a:lnTo>
                  <a:lnTo>
                    <a:pt x="96029" y="18874"/>
                  </a:lnTo>
                  <a:lnTo>
                    <a:pt x="120178" y="14135"/>
                  </a:lnTo>
                  <a:lnTo>
                    <a:pt x="163954" y="14135"/>
                  </a:lnTo>
                  <a:lnTo>
                    <a:pt x="156563" y="9017"/>
                  </a:lnTo>
                  <a:lnTo>
                    <a:pt x="139228" y="2348"/>
                  </a:lnTo>
                  <a:lnTo>
                    <a:pt x="120178" y="0"/>
                  </a:lnTo>
                  <a:close/>
                </a:path>
                <a:path w="283209" h="198120">
                  <a:moveTo>
                    <a:pt x="239489" y="42418"/>
                  </a:moveTo>
                  <a:lnTo>
                    <a:pt x="205011" y="42418"/>
                  </a:lnTo>
                  <a:lnTo>
                    <a:pt x="218983" y="45236"/>
                  </a:lnTo>
                  <a:lnTo>
                    <a:pt x="218836" y="45236"/>
                  </a:lnTo>
                  <a:lnTo>
                    <a:pt x="230008" y="52765"/>
                  </a:lnTo>
                  <a:lnTo>
                    <a:pt x="237581" y="63999"/>
                  </a:lnTo>
                  <a:lnTo>
                    <a:pt x="240357" y="77762"/>
                  </a:lnTo>
                  <a:lnTo>
                    <a:pt x="240357" y="81165"/>
                  </a:lnTo>
                  <a:lnTo>
                    <a:pt x="239871" y="84391"/>
                  </a:lnTo>
                  <a:lnTo>
                    <a:pt x="239150" y="87045"/>
                  </a:lnTo>
                  <a:lnTo>
                    <a:pt x="237222" y="93891"/>
                  </a:lnTo>
                  <a:lnTo>
                    <a:pt x="240134" y="100736"/>
                  </a:lnTo>
                  <a:lnTo>
                    <a:pt x="266994" y="129664"/>
                  </a:lnTo>
                  <a:lnTo>
                    <a:pt x="268634" y="141389"/>
                  </a:lnTo>
                  <a:lnTo>
                    <a:pt x="265299" y="157896"/>
                  </a:lnTo>
                  <a:lnTo>
                    <a:pt x="256207" y="171380"/>
                  </a:lnTo>
                  <a:lnTo>
                    <a:pt x="242724" y="180472"/>
                  </a:lnTo>
                  <a:lnTo>
                    <a:pt x="226218" y="183807"/>
                  </a:lnTo>
                  <a:lnTo>
                    <a:pt x="262606" y="183807"/>
                  </a:lnTo>
                  <a:lnTo>
                    <a:pt x="266210" y="181376"/>
                  </a:lnTo>
                  <a:lnTo>
                    <a:pt x="278329" y="163400"/>
                  </a:lnTo>
                  <a:lnTo>
                    <a:pt x="282773" y="141389"/>
                  </a:lnTo>
                  <a:lnTo>
                    <a:pt x="280580" y="125752"/>
                  </a:lnTo>
                  <a:lnTo>
                    <a:pt x="274411" y="111791"/>
                  </a:lnTo>
                  <a:lnTo>
                    <a:pt x="264878" y="100126"/>
                  </a:lnTo>
                  <a:lnTo>
                    <a:pt x="252595" y="91376"/>
                  </a:lnTo>
                  <a:lnTo>
                    <a:pt x="253668" y="87617"/>
                  </a:lnTo>
                  <a:lnTo>
                    <a:pt x="253707" y="87477"/>
                  </a:lnTo>
                  <a:lnTo>
                    <a:pt x="253831" y="87045"/>
                  </a:lnTo>
                  <a:lnTo>
                    <a:pt x="254496" y="82486"/>
                  </a:lnTo>
                  <a:lnTo>
                    <a:pt x="254496" y="77762"/>
                  </a:lnTo>
                  <a:lnTo>
                    <a:pt x="250610" y="58495"/>
                  </a:lnTo>
                  <a:lnTo>
                    <a:pt x="240009" y="42768"/>
                  </a:lnTo>
                  <a:lnTo>
                    <a:pt x="239489" y="42418"/>
                  </a:lnTo>
                  <a:close/>
                </a:path>
                <a:path w="283209" h="198120">
                  <a:moveTo>
                    <a:pt x="163954" y="14135"/>
                  </a:moveTo>
                  <a:lnTo>
                    <a:pt x="120178" y="14135"/>
                  </a:lnTo>
                  <a:lnTo>
                    <a:pt x="135766" y="16055"/>
                  </a:lnTo>
                  <a:lnTo>
                    <a:pt x="149946" y="21510"/>
                  </a:lnTo>
                  <a:lnTo>
                    <a:pt x="162255" y="30037"/>
                  </a:lnTo>
                  <a:lnTo>
                    <a:pt x="172228" y="41173"/>
                  </a:lnTo>
                  <a:lnTo>
                    <a:pt x="176202" y="46786"/>
                  </a:lnTo>
                  <a:lnTo>
                    <a:pt x="183624" y="48780"/>
                  </a:lnTo>
                  <a:lnTo>
                    <a:pt x="194403" y="43649"/>
                  </a:lnTo>
                  <a:lnTo>
                    <a:pt x="199533" y="42418"/>
                  </a:lnTo>
                  <a:lnTo>
                    <a:pt x="239489" y="42418"/>
                  </a:lnTo>
                  <a:lnTo>
                    <a:pt x="225581" y="33045"/>
                  </a:lnTo>
                  <a:lnTo>
                    <a:pt x="183802" y="33045"/>
                  </a:lnTo>
                  <a:lnTo>
                    <a:pt x="171612" y="19438"/>
                  </a:lnTo>
                  <a:lnTo>
                    <a:pt x="163954" y="14135"/>
                  </a:lnTo>
                  <a:close/>
                </a:path>
                <a:path w="283209" h="198120">
                  <a:moveTo>
                    <a:pt x="205011" y="28282"/>
                  </a:moveTo>
                  <a:lnTo>
                    <a:pt x="197410" y="28282"/>
                  </a:lnTo>
                  <a:lnTo>
                    <a:pt x="190123" y="30037"/>
                  </a:lnTo>
                  <a:lnTo>
                    <a:pt x="183802" y="33045"/>
                  </a:lnTo>
                  <a:lnTo>
                    <a:pt x="225581" y="33045"/>
                  </a:lnTo>
                  <a:lnTo>
                    <a:pt x="224281" y="32168"/>
                  </a:lnTo>
                  <a:lnTo>
                    <a:pt x="205011" y="28282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26124" y="3124023"/>
            <a:ext cx="5165695" cy="2819917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199" dirty="0">
                <a:solidFill>
                  <a:srgbClr val="262424"/>
                </a:solidFill>
                <a:latin typeface="Georgia"/>
                <a:cs typeface="Georgia"/>
              </a:rPr>
              <a:t>Enterprise-</a:t>
            </a:r>
            <a:r>
              <a:rPr sz="2305" b="1" spc="-243" dirty="0">
                <a:solidFill>
                  <a:srgbClr val="262424"/>
                </a:solidFill>
                <a:latin typeface="Georgia"/>
                <a:cs typeface="Georgia"/>
              </a:rPr>
              <a:t>Grade</a:t>
            </a:r>
            <a:r>
              <a:rPr sz="2305" b="1" spc="-44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31" dirty="0">
                <a:solidFill>
                  <a:srgbClr val="262424"/>
                </a:solidFill>
                <a:latin typeface="Georgia"/>
                <a:cs typeface="Georgia"/>
              </a:rPr>
              <a:t>AI</a:t>
            </a:r>
            <a:endParaRPr sz="2305">
              <a:latin typeface="Georgia"/>
              <a:cs typeface="Georgia"/>
            </a:endParaRPr>
          </a:p>
          <a:p>
            <a:pPr marL="15824" marR="6330">
              <a:lnSpc>
                <a:spcPct val="134300"/>
              </a:lnSpc>
              <a:spcBef>
                <a:spcPts val="810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IBM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Granite: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37" dirty="0">
                <a:solidFill>
                  <a:srgbClr val="262424"/>
                </a:solidFill>
                <a:latin typeface="Tahoma"/>
                <a:cs typeface="Tahoma"/>
              </a:rPr>
              <a:t>A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robust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foundation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model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trusted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AI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applications.</a:t>
            </a:r>
            <a:endParaRPr sz="1682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82">
              <a:latin typeface="Tahoma"/>
              <a:cs typeface="Tahoma"/>
            </a:endParaRPr>
          </a:p>
          <a:p>
            <a:pPr>
              <a:spcBef>
                <a:spcPts val="118"/>
              </a:spcBef>
            </a:pPr>
            <a:endParaRPr sz="1682">
              <a:latin typeface="Tahoma"/>
              <a:cs typeface="Tahoma"/>
            </a:endParaRPr>
          </a:p>
          <a:p>
            <a:pPr marL="15824"/>
            <a:r>
              <a:rPr sz="2305" b="1" spc="-174" dirty="0">
                <a:solidFill>
                  <a:srgbClr val="262424"/>
                </a:solidFill>
                <a:latin typeface="Georgia"/>
                <a:cs typeface="Georgia"/>
              </a:rPr>
              <a:t>Ethical</a:t>
            </a:r>
            <a:r>
              <a:rPr sz="2305" b="1" spc="-137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18" dirty="0">
                <a:solidFill>
                  <a:srgbClr val="262424"/>
                </a:solidFill>
                <a:latin typeface="Georgia"/>
                <a:cs typeface="Georgia"/>
              </a:rPr>
              <a:t>&amp;</a:t>
            </a:r>
            <a:r>
              <a:rPr sz="2305" b="1" spc="-13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2" dirty="0">
                <a:solidFill>
                  <a:srgbClr val="262424"/>
                </a:solidFill>
                <a:latin typeface="Georgia"/>
                <a:cs typeface="Georgia"/>
              </a:rPr>
              <a:t>Private</a:t>
            </a:r>
            <a:endParaRPr sz="2305">
              <a:latin typeface="Georgia"/>
              <a:cs typeface="Georgia"/>
            </a:endParaRPr>
          </a:p>
          <a:p>
            <a:pPr marL="15824" marR="493715">
              <a:lnSpc>
                <a:spcPct val="134300"/>
              </a:lnSpc>
              <a:spcBef>
                <a:spcPts val="903"/>
              </a:spcBef>
            </a:pP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Strong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focus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on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data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privacy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responsible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AI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development.</a:t>
            </a:r>
            <a:endParaRPr sz="1682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51279" y="4774648"/>
            <a:ext cx="486583" cy="474715"/>
            <a:chOff x="5819775" y="4886325"/>
            <a:chExt cx="390525" cy="381000"/>
          </a:xfrm>
        </p:grpSpPr>
        <p:sp>
          <p:nvSpPr>
            <p:cNvPr id="17" name="object 17"/>
            <p:cNvSpPr/>
            <p:nvPr/>
          </p:nvSpPr>
          <p:spPr>
            <a:xfrm>
              <a:off x="5824537" y="4891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1"/>
                  </a:lnTo>
                  <a:lnTo>
                    <a:pt x="0" y="319857"/>
                  </a:lnTo>
                  <a:lnTo>
                    <a:pt x="18745" y="357858"/>
                  </a:lnTo>
                  <a:lnTo>
                    <a:pt x="51612" y="371476"/>
                  </a:lnTo>
                  <a:lnTo>
                    <a:pt x="329387" y="371476"/>
                  </a:lnTo>
                  <a:lnTo>
                    <a:pt x="367385" y="352728"/>
                  </a:lnTo>
                  <a:lnTo>
                    <a:pt x="381000" y="319857"/>
                  </a:lnTo>
                  <a:lnTo>
                    <a:pt x="381000" y="51612"/>
                  </a:lnTo>
                  <a:lnTo>
                    <a:pt x="362254" y="13614"/>
                  </a:lnTo>
                  <a:lnTo>
                    <a:pt x="332968" y="355"/>
                  </a:lnTo>
                  <a:lnTo>
                    <a:pt x="329387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24537" y="4891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7" y="0"/>
                  </a:lnTo>
                  <a:lnTo>
                    <a:pt x="332968" y="355"/>
                  </a:lnTo>
                  <a:lnTo>
                    <a:pt x="336524" y="1066"/>
                  </a:lnTo>
                  <a:lnTo>
                    <a:pt x="340093" y="1765"/>
                  </a:lnTo>
                  <a:lnTo>
                    <a:pt x="343547" y="2819"/>
                  </a:lnTo>
                  <a:lnTo>
                    <a:pt x="346887" y="4203"/>
                  </a:lnTo>
                  <a:lnTo>
                    <a:pt x="350253" y="5588"/>
                  </a:lnTo>
                  <a:lnTo>
                    <a:pt x="376796" y="34099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1"/>
                  </a:lnTo>
                  <a:lnTo>
                    <a:pt x="381000" y="319857"/>
                  </a:lnTo>
                  <a:lnTo>
                    <a:pt x="380644" y="323448"/>
                  </a:lnTo>
                  <a:lnTo>
                    <a:pt x="379933" y="327005"/>
                  </a:lnTo>
                  <a:lnTo>
                    <a:pt x="379234" y="330563"/>
                  </a:lnTo>
                  <a:lnTo>
                    <a:pt x="356450" y="362164"/>
                  </a:lnTo>
                  <a:lnTo>
                    <a:pt x="346887" y="367268"/>
                  </a:lnTo>
                  <a:lnTo>
                    <a:pt x="343547" y="368658"/>
                  </a:lnTo>
                  <a:lnTo>
                    <a:pt x="340093" y="369704"/>
                  </a:lnTo>
                  <a:lnTo>
                    <a:pt x="336524" y="370414"/>
                  </a:lnTo>
                  <a:lnTo>
                    <a:pt x="332968" y="371119"/>
                  </a:lnTo>
                  <a:lnTo>
                    <a:pt x="329387" y="371476"/>
                  </a:lnTo>
                  <a:lnTo>
                    <a:pt x="325755" y="371476"/>
                  </a:lnTo>
                  <a:lnTo>
                    <a:pt x="55245" y="371476"/>
                  </a:lnTo>
                  <a:lnTo>
                    <a:pt x="51612" y="371476"/>
                  </a:lnTo>
                  <a:lnTo>
                    <a:pt x="48018" y="371119"/>
                  </a:lnTo>
                  <a:lnTo>
                    <a:pt x="44462" y="370414"/>
                  </a:lnTo>
                  <a:lnTo>
                    <a:pt x="40906" y="369704"/>
                  </a:lnTo>
                  <a:lnTo>
                    <a:pt x="37452" y="368658"/>
                  </a:lnTo>
                  <a:lnTo>
                    <a:pt x="34099" y="367268"/>
                  </a:lnTo>
                  <a:lnTo>
                    <a:pt x="30746" y="365880"/>
                  </a:lnTo>
                  <a:lnTo>
                    <a:pt x="4203" y="337369"/>
                  </a:lnTo>
                  <a:lnTo>
                    <a:pt x="2819" y="334021"/>
                  </a:lnTo>
                  <a:lnTo>
                    <a:pt x="1765" y="330563"/>
                  </a:lnTo>
                  <a:lnTo>
                    <a:pt x="1066" y="327005"/>
                  </a:lnTo>
                  <a:lnTo>
                    <a:pt x="355" y="323448"/>
                  </a:lnTo>
                  <a:lnTo>
                    <a:pt x="0" y="319857"/>
                  </a:lnTo>
                  <a:lnTo>
                    <a:pt x="0" y="316231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3755" y="4938115"/>
              <a:ext cx="212090" cy="283210"/>
            </a:xfrm>
            <a:custGeom>
              <a:avLst/>
              <a:gdLst/>
              <a:ahLst/>
              <a:cxnLst/>
              <a:rect l="l" t="t" r="r" b="b"/>
              <a:pathLst>
                <a:path w="212089" h="283210">
                  <a:moveTo>
                    <a:pt x="111848" y="0"/>
                  </a:moveTo>
                  <a:lnTo>
                    <a:pt x="100241" y="0"/>
                  </a:lnTo>
                  <a:lnTo>
                    <a:pt x="95326" y="2324"/>
                  </a:lnTo>
                  <a:lnTo>
                    <a:pt x="69158" y="36701"/>
                  </a:lnTo>
                  <a:lnTo>
                    <a:pt x="38471" y="82235"/>
                  </a:lnTo>
                  <a:lnTo>
                    <a:pt x="11551" y="132451"/>
                  </a:lnTo>
                  <a:lnTo>
                    <a:pt x="0" y="176733"/>
                  </a:lnTo>
                  <a:lnTo>
                    <a:pt x="8224" y="217445"/>
                  </a:lnTo>
                  <a:lnTo>
                    <a:pt x="8336" y="217999"/>
                  </a:lnTo>
                  <a:lnTo>
                    <a:pt x="31067" y="251707"/>
                  </a:lnTo>
                  <a:lnTo>
                    <a:pt x="64775" y="274438"/>
                  </a:lnTo>
                  <a:lnTo>
                    <a:pt x="106045" y="282775"/>
                  </a:lnTo>
                  <a:lnTo>
                    <a:pt x="147314" y="274438"/>
                  </a:lnTo>
                  <a:lnTo>
                    <a:pt x="161163" y="265099"/>
                  </a:lnTo>
                  <a:lnTo>
                    <a:pt x="106045" y="265099"/>
                  </a:lnTo>
                  <a:lnTo>
                    <a:pt x="71642" y="258157"/>
                  </a:lnTo>
                  <a:lnTo>
                    <a:pt x="43554" y="239223"/>
                  </a:lnTo>
                  <a:lnTo>
                    <a:pt x="24620" y="211135"/>
                  </a:lnTo>
                  <a:lnTo>
                    <a:pt x="17678" y="176733"/>
                  </a:lnTo>
                  <a:lnTo>
                    <a:pt x="18309" y="169335"/>
                  </a:lnTo>
                  <a:lnTo>
                    <a:pt x="33172" y="127808"/>
                  </a:lnTo>
                  <a:lnTo>
                    <a:pt x="53517" y="91516"/>
                  </a:lnTo>
                  <a:lnTo>
                    <a:pt x="83285" y="47329"/>
                  </a:lnTo>
                  <a:lnTo>
                    <a:pt x="105714" y="17678"/>
                  </a:lnTo>
                  <a:lnTo>
                    <a:pt x="128555" y="17678"/>
                  </a:lnTo>
                  <a:lnTo>
                    <a:pt x="120078" y="6464"/>
                  </a:lnTo>
                  <a:lnTo>
                    <a:pt x="116763" y="2324"/>
                  </a:lnTo>
                  <a:lnTo>
                    <a:pt x="111848" y="0"/>
                  </a:lnTo>
                  <a:close/>
                </a:path>
                <a:path w="212089" h="283210">
                  <a:moveTo>
                    <a:pt x="128555" y="17678"/>
                  </a:moveTo>
                  <a:lnTo>
                    <a:pt x="106426" y="17678"/>
                  </a:lnTo>
                  <a:lnTo>
                    <a:pt x="116015" y="30047"/>
                  </a:lnTo>
                  <a:lnTo>
                    <a:pt x="128843" y="47329"/>
                  </a:lnTo>
                  <a:lnTo>
                    <a:pt x="158623" y="91516"/>
                  </a:lnTo>
                  <a:lnTo>
                    <a:pt x="178960" y="127808"/>
                  </a:lnTo>
                  <a:lnTo>
                    <a:pt x="193781" y="169335"/>
                  </a:lnTo>
                  <a:lnTo>
                    <a:pt x="194411" y="176733"/>
                  </a:lnTo>
                  <a:lnTo>
                    <a:pt x="187469" y="211135"/>
                  </a:lnTo>
                  <a:lnTo>
                    <a:pt x="168535" y="239223"/>
                  </a:lnTo>
                  <a:lnTo>
                    <a:pt x="140447" y="258157"/>
                  </a:lnTo>
                  <a:lnTo>
                    <a:pt x="106045" y="265099"/>
                  </a:lnTo>
                  <a:lnTo>
                    <a:pt x="161163" y="265099"/>
                  </a:lnTo>
                  <a:lnTo>
                    <a:pt x="181022" y="251707"/>
                  </a:lnTo>
                  <a:lnTo>
                    <a:pt x="203753" y="217999"/>
                  </a:lnTo>
                  <a:lnTo>
                    <a:pt x="212090" y="176733"/>
                  </a:lnTo>
                  <a:lnTo>
                    <a:pt x="200540" y="132451"/>
                  </a:lnTo>
                  <a:lnTo>
                    <a:pt x="173623" y="82235"/>
                  </a:lnTo>
                  <a:lnTo>
                    <a:pt x="142936" y="36701"/>
                  </a:lnTo>
                  <a:lnTo>
                    <a:pt x="128555" y="17678"/>
                  </a:lnTo>
                  <a:close/>
                </a:path>
                <a:path w="212089" h="283210">
                  <a:moveTo>
                    <a:pt x="57886" y="167894"/>
                  </a:moveTo>
                  <a:lnTo>
                    <a:pt x="48171" y="167894"/>
                  </a:lnTo>
                  <a:lnTo>
                    <a:pt x="44183" y="171869"/>
                  </a:lnTo>
                  <a:lnTo>
                    <a:pt x="44183" y="176733"/>
                  </a:lnTo>
                  <a:lnTo>
                    <a:pt x="49041" y="200821"/>
                  </a:lnTo>
                  <a:lnTo>
                    <a:pt x="62293" y="220481"/>
                  </a:lnTo>
                  <a:lnTo>
                    <a:pt x="81955" y="233731"/>
                  </a:lnTo>
                  <a:lnTo>
                    <a:pt x="106045" y="238588"/>
                  </a:lnTo>
                  <a:lnTo>
                    <a:pt x="110909" y="238588"/>
                  </a:lnTo>
                  <a:lnTo>
                    <a:pt x="114884" y="234614"/>
                  </a:lnTo>
                  <a:lnTo>
                    <a:pt x="114884" y="224891"/>
                  </a:lnTo>
                  <a:lnTo>
                    <a:pt x="110909" y="220916"/>
                  </a:lnTo>
                  <a:lnTo>
                    <a:pt x="106045" y="220916"/>
                  </a:lnTo>
                  <a:lnTo>
                    <a:pt x="88843" y="217445"/>
                  </a:lnTo>
                  <a:lnTo>
                    <a:pt x="74799" y="207978"/>
                  </a:lnTo>
                  <a:lnTo>
                    <a:pt x="65332" y="193934"/>
                  </a:lnTo>
                  <a:lnTo>
                    <a:pt x="61861" y="176733"/>
                  </a:lnTo>
                  <a:lnTo>
                    <a:pt x="61861" y="171869"/>
                  </a:lnTo>
                  <a:lnTo>
                    <a:pt x="57886" y="167894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32699" y="3124023"/>
            <a:ext cx="5208418" cy="2819917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187" dirty="0">
                <a:solidFill>
                  <a:srgbClr val="262424"/>
                </a:solidFill>
                <a:latin typeface="Georgia"/>
                <a:cs typeface="Georgia"/>
              </a:rPr>
              <a:t>Factually</a:t>
            </a:r>
            <a:r>
              <a:rPr sz="2305" b="1" spc="-106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44" dirty="0">
                <a:solidFill>
                  <a:srgbClr val="262424"/>
                </a:solidFill>
                <a:latin typeface="Georgia"/>
                <a:cs typeface="Georgia"/>
              </a:rPr>
              <a:t>Accurate</a:t>
            </a:r>
            <a:endParaRPr sz="2305">
              <a:latin typeface="Georgia"/>
              <a:cs typeface="Georgia"/>
            </a:endParaRPr>
          </a:p>
          <a:p>
            <a:pPr marL="15824" marR="163780">
              <a:lnSpc>
                <a:spcPct val="134300"/>
              </a:lnSpc>
              <a:spcBef>
                <a:spcPts val="810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Trained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on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vast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datasets,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ensuring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reliable,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context-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specific</a:t>
            </a:r>
            <a:r>
              <a:rPr sz="1682" spc="-9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recommendations.</a:t>
            </a:r>
            <a:endParaRPr sz="1682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82">
              <a:latin typeface="Tahoma"/>
              <a:cs typeface="Tahoma"/>
            </a:endParaRPr>
          </a:p>
          <a:p>
            <a:pPr>
              <a:spcBef>
                <a:spcPts val="118"/>
              </a:spcBef>
            </a:pPr>
            <a:endParaRPr sz="1682">
              <a:latin typeface="Tahoma"/>
              <a:cs typeface="Tahoma"/>
            </a:endParaRPr>
          </a:p>
          <a:p>
            <a:pPr marL="15824"/>
            <a:r>
              <a:rPr sz="2305" b="1" spc="-87" dirty="0">
                <a:solidFill>
                  <a:srgbClr val="262424"/>
                </a:solidFill>
                <a:latin typeface="Georgia"/>
                <a:cs typeface="Georgia"/>
              </a:rPr>
              <a:t>Configurable</a:t>
            </a:r>
            <a:endParaRPr sz="2305">
              <a:latin typeface="Georgia"/>
              <a:cs typeface="Georgia"/>
            </a:endParaRPr>
          </a:p>
          <a:p>
            <a:pPr marL="15824" marR="6330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Adaptable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specific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city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sustainability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priorities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31" dirty="0">
                <a:solidFill>
                  <a:srgbClr val="262424"/>
                </a:solidFill>
                <a:latin typeface="Tahoma"/>
                <a:cs typeface="Tahoma"/>
              </a:rPr>
              <a:t>and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challenges.</a:t>
            </a:r>
            <a:endParaRPr sz="168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313579"/>
            <a:ext cx="14241463" cy="10075835"/>
          </a:xfrm>
          <a:custGeom>
            <a:avLst/>
            <a:gdLst/>
            <a:ahLst/>
            <a:cxnLst/>
            <a:rect l="l" t="t" r="r" b="b"/>
            <a:pathLst>
              <a:path w="11430000" h="8086725">
                <a:moveTo>
                  <a:pt x="11430000" y="0"/>
                </a:moveTo>
                <a:lnTo>
                  <a:pt x="0" y="0"/>
                </a:lnTo>
                <a:lnTo>
                  <a:pt x="0" y="8086725"/>
                </a:lnTo>
                <a:lnTo>
                  <a:pt x="11430000" y="80867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870" y="-789413"/>
            <a:ext cx="14860991" cy="696245"/>
          </a:xfrm>
          <a:prstGeom prst="rect">
            <a:avLst/>
          </a:prstGeom>
        </p:spPr>
        <p:txBody>
          <a:bodyPr vert="horz" wrap="square" lIns="0" tIns="11077" rIns="0" bIns="0" rtlCol="0">
            <a:spAutoFit/>
          </a:bodyPr>
          <a:lstStyle/>
          <a:p>
            <a:pPr marL="15824" marR="6330">
              <a:lnSpc>
                <a:spcPts val="5707"/>
              </a:lnSpc>
              <a:spcBef>
                <a:spcPts val="87"/>
              </a:spcBef>
            </a:pPr>
            <a:r>
              <a:rPr spc="-392" dirty="0"/>
              <a:t>Impact</a:t>
            </a:r>
            <a:r>
              <a:rPr spc="-330" dirty="0"/>
              <a:t> </a:t>
            </a:r>
            <a:r>
              <a:rPr spc="-243" dirty="0"/>
              <a:t>in</a:t>
            </a:r>
            <a:r>
              <a:rPr spc="-330" dirty="0"/>
              <a:t> </a:t>
            </a:r>
            <a:r>
              <a:rPr spc="-399" dirty="0"/>
              <a:t>Action:</a:t>
            </a:r>
            <a:r>
              <a:rPr spc="-330" dirty="0"/>
              <a:t> </a:t>
            </a:r>
            <a:r>
              <a:rPr spc="-386" dirty="0"/>
              <a:t>A</a:t>
            </a:r>
            <a:r>
              <a:rPr spc="-330" dirty="0"/>
              <a:t> </a:t>
            </a:r>
            <a:r>
              <a:rPr spc="-374" dirty="0"/>
              <a:t>School</a:t>
            </a:r>
            <a:r>
              <a:rPr spc="-330" dirty="0"/>
              <a:t> </a:t>
            </a:r>
            <a:r>
              <a:rPr spc="-417" dirty="0"/>
              <a:t>Environmental </a:t>
            </a:r>
            <a:r>
              <a:rPr spc="-380" dirty="0"/>
              <a:t>Session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676" y="1309225"/>
            <a:ext cx="6111960" cy="611195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93693" y="1309225"/>
            <a:ext cx="474715" cy="474715"/>
            <a:chOff x="5934075" y="2105025"/>
            <a:chExt cx="381000" cy="381000"/>
          </a:xfrm>
        </p:grpSpPr>
        <p:sp>
          <p:nvSpPr>
            <p:cNvPr id="6" name="object 6"/>
            <p:cNvSpPr/>
            <p:nvPr/>
          </p:nvSpPr>
          <p:spPr>
            <a:xfrm>
              <a:off x="5938837" y="21097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38837" y="21097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54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18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56"/>
                  </a:lnTo>
                  <a:lnTo>
                    <a:pt x="370408" y="327012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37362" y="367271"/>
                  </a:lnTo>
                  <a:lnTo>
                    <a:pt x="334022" y="368655"/>
                  </a:lnTo>
                  <a:lnTo>
                    <a:pt x="330568" y="369709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37452" y="368655"/>
                  </a:lnTo>
                  <a:lnTo>
                    <a:pt x="34099" y="367271"/>
                  </a:lnTo>
                  <a:lnTo>
                    <a:pt x="30746" y="365887"/>
                  </a:lnTo>
                  <a:lnTo>
                    <a:pt x="4203" y="337375"/>
                  </a:lnTo>
                  <a:lnTo>
                    <a:pt x="1066" y="327012"/>
                  </a:lnTo>
                  <a:lnTo>
                    <a:pt x="355" y="323456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45681" y="1331970"/>
            <a:ext cx="5903086" cy="1223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24">
              <a:lnSpc>
                <a:spcPts val="2984"/>
              </a:lnSpc>
              <a:tabLst>
                <a:tab pos="541188" algn="l"/>
              </a:tabLst>
            </a:pPr>
            <a:r>
              <a:rPr sz="4112" b="1" spc="-93" baseline="1262" dirty="0">
                <a:solidFill>
                  <a:srgbClr val="262424"/>
                </a:solidFill>
                <a:latin typeface="Georgia"/>
                <a:cs typeface="Georgia"/>
              </a:rPr>
              <a:t>1</a:t>
            </a:r>
            <a:r>
              <a:rPr sz="4112" b="1" baseline="1262" dirty="0">
                <a:solidFill>
                  <a:srgbClr val="262424"/>
                </a:solidFill>
                <a:latin typeface="Georgia"/>
                <a:cs typeface="Georgia"/>
              </a:rPr>
              <a:t>	</a:t>
            </a:r>
            <a:r>
              <a:rPr sz="2305" b="1" spc="-162" dirty="0">
                <a:solidFill>
                  <a:srgbClr val="262424"/>
                </a:solidFill>
                <a:latin typeface="Georgia"/>
                <a:cs typeface="Georgia"/>
              </a:rPr>
              <a:t>Plastic</a:t>
            </a:r>
            <a:r>
              <a:rPr sz="2305" b="1" spc="-106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Wisdom</a:t>
            </a:r>
            <a:endParaRPr sz="2305">
              <a:latin typeface="Georgia"/>
              <a:cs typeface="Georgia"/>
            </a:endParaRPr>
          </a:p>
          <a:p>
            <a:pPr marL="541188" marR="6330">
              <a:lnSpc>
                <a:spcPct val="129600"/>
              </a:lnSpc>
              <a:spcBef>
                <a:spcPts val="1564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Students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input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"plastic":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"Refuse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single-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use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plastics;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carry</a:t>
            </a:r>
            <a:r>
              <a:rPr sz="1682" spc="4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reusable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water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bottles,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saving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44" dirty="0">
                <a:solidFill>
                  <a:srgbClr val="262424"/>
                </a:solidFill>
                <a:latin typeface="Tahoma"/>
                <a:cs typeface="Tahoma"/>
              </a:rPr>
              <a:t>150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bottles</a:t>
            </a:r>
            <a:r>
              <a:rPr sz="1682" spc="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yearly."</a:t>
            </a:r>
            <a:endParaRPr sz="1682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93693" y="3065673"/>
            <a:ext cx="474715" cy="486583"/>
            <a:chOff x="5934075" y="3514725"/>
            <a:chExt cx="381000" cy="390525"/>
          </a:xfrm>
        </p:grpSpPr>
        <p:sp>
          <p:nvSpPr>
            <p:cNvPr id="10" name="object 10"/>
            <p:cNvSpPr/>
            <p:nvPr/>
          </p:nvSpPr>
          <p:spPr>
            <a:xfrm>
              <a:off x="5938837" y="3519487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5" y="367385"/>
                  </a:lnTo>
                  <a:lnTo>
                    <a:pt x="51612" y="381000"/>
                  </a:lnTo>
                  <a:lnTo>
                    <a:pt x="319862" y="381000"/>
                  </a:lnTo>
                  <a:lnTo>
                    <a:pt x="357860" y="362254"/>
                  </a:lnTo>
                  <a:lnTo>
                    <a:pt x="371475" y="329387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38837" y="3519487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54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18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25755"/>
                  </a:lnTo>
                  <a:lnTo>
                    <a:pt x="371475" y="329387"/>
                  </a:lnTo>
                  <a:lnTo>
                    <a:pt x="371119" y="332981"/>
                  </a:lnTo>
                  <a:lnTo>
                    <a:pt x="370408" y="336537"/>
                  </a:lnTo>
                  <a:lnTo>
                    <a:pt x="369709" y="340093"/>
                  </a:lnTo>
                  <a:lnTo>
                    <a:pt x="346925" y="371690"/>
                  </a:lnTo>
                  <a:lnTo>
                    <a:pt x="337362" y="376796"/>
                  </a:lnTo>
                  <a:lnTo>
                    <a:pt x="334022" y="378180"/>
                  </a:lnTo>
                  <a:lnTo>
                    <a:pt x="330568" y="379234"/>
                  </a:lnTo>
                  <a:lnTo>
                    <a:pt x="326999" y="379933"/>
                  </a:lnTo>
                  <a:lnTo>
                    <a:pt x="323443" y="380644"/>
                  </a:lnTo>
                  <a:lnTo>
                    <a:pt x="319862" y="381000"/>
                  </a:lnTo>
                  <a:lnTo>
                    <a:pt x="316230" y="381000"/>
                  </a:lnTo>
                  <a:lnTo>
                    <a:pt x="55245" y="381000"/>
                  </a:lnTo>
                  <a:lnTo>
                    <a:pt x="51612" y="381000"/>
                  </a:lnTo>
                  <a:lnTo>
                    <a:pt x="48018" y="380644"/>
                  </a:lnTo>
                  <a:lnTo>
                    <a:pt x="44462" y="379933"/>
                  </a:lnTo>
                  <a:lnTo>
                    <a:pt x="40906" y="379234"/>
                  </a:lnTo>
                  <a:lnTo>
                    <a:pt x="37452" y="378180"/>
                  </a:lnTo>
                  <a:lnTo>
                    <a:pt x="34099" y="376796"/>
                  </a:lnTo>
                  <a:lnTo>
                    <a:pt x="30746" y="375412"/>
                  </a:lnTo>
                  <a:lnTo>
                    <a:pt x="4203" y="346900"/>
                  </a:lnTo>
                  <a:lnTo>
                    <a:pt x="1066" y="336537"/>
                  </a:lnTo>
                  <a:lnTo>
                    <a:pt x="355" y="332981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1217" y="3034863"/>
            <a:ext cx="231819" cy="441755"/>
          </a:xfrm>
          <a:prstGeom prst="rect">
            <a:avLst/>
          </a:prstGeom>
        </p:spPr>
        <p:txBody>
          <a:bodyPr vert="horz" wrap="square" lIns="0" tIns="19780" rIns="0" bIns="0" rtlCol="0">
            <a:spAutoFit/>
          </a:bodyPr>
          <a:lstStyle/>
          <a:p>
            <a:pPr marL="15824">
              <a:spcBef>
                <a:spcPts val="156"/>
              </a:spcBef>
            </a:pPr>
            <a:r>
              <a:rPr sz="2741" b="1" spc="-75" dirty="0">
                <a:solidFill>
                  <a:srgbClr val="262424"/>
                </a:solidFill>
                <a:latin typeface="Georgia"/>
                <a:cs typeface="Georgia"/>
              </a:rPr>
              <a:t>2</a:t>
            </a:r>
            <a:endParaRPr sz="2741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1590" y="3088418"/>
            <a:ext cx="5190222" cy="1228071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18" dirty="0">
                <a:solidFill>
                  <a:srgbClr val="262424"/>
                </a:solidFill>
                <a:latin typeface="Georgia"/>
                <a:cs typeface="Georgia"/>
              </a:rPr>
              <a:t>Energy</a:t>
            </a:r>
            <a:r>
              <a:rPr sz="2305" b="1" spc="-137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2" dirty="0">
                <a:solidFill>
                  <a:srgbClr val="262424"/>
                </a:solidFill>
                <a:latin typeface="Georgia"/>
                <a:cs typeface="Georgia"/>
              </a:rPr>
              <a:t>Savings</a:t>
            </a:r>
            <a:endParaRPr sz="2305">
              <a:latin typeface="Georgia"/>
              <a:cs typeface="Georgia"/>
            </a:endParaRPr>
          </a:p>
          <a:p>
            <a:pPr marL="15824" marR="6330">
              <a:lnSpc>
                <a:spcPct val="134300"/>
              </a:lnSpc>
              <a:spcBef>
                <a:spcPts val="1558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Students</a:t>
            </a:r>
            <a:r>
              <a:rPr sz="1682" spc="9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input</a:t>
            </a:r>
            <a:r>
              <a:rPr sz="1682" spc="9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"energy":</a:t>
            </a:r>
            <a:r>
              <a:rPr sz="1682" spc="10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"Unplug</a:t>
            </a:r>
            <a:r>
              <a:rPr sz="1682" spc="9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chargers;</a:t>
            </a:r>
            <a:r>
              <a:rPr sz="1682" spc="10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save</a:t>
            </a:r>
            <a:r>
              <a:rPr sz="1682" spc="9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£30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annually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per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household."</a:t>
            </a:r>
            <a:endParaRPr sz="1682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93693" y="4833987"/>
            <a:ext cx="474715" cy="474715"/>
            <a:chOff x="5934075" y="4933950"/>
            <a:chExt cx="381000" cy="381000"/>
          </a:xfrm>
        </p:grpSpPr>
        <p:sp>
          <p:nvSpPr>
            <p:cNvPr id="15" name="object 15"/>
            <p:cNvSpPr/>
            <p:nvPr/>
          </p:nvSpPr>
          <p:spPr>
            <a:xfrm>
              <a:off x="5938837" y="493871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38837" y="493871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54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18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56"/>
                  </a:lnTo>
                  <a:lnTo>
                    <a:pt x="370408" y="327012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37362" y="367271"/>
                  </a:lnTo>
                  <a:lnTo>
                    <a:pt x="334022" y="368655"/>
                  </a:lnTo>
                  <a:lnTo>
                    <a:pt x="330568" y="369709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1066" y="327012"/>
                  </a:lnTo>
                  <a:lnTo>
                    <a:pt x="355" y="323456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93693" y="6602302"/>
            <a:ext cx="474715" cy="474715"/>
            <a:chOff x="5934075" y="6353175"/>
            <a:chExt cx="381000" cy="381000"/>
          </a:xfrm>
        </p:grpSpPr>
        <p:sp>
          <p:nvSpPr>
            <p:cNvPr id="18" name="object 18"/>
            <p:cNvSpPr/>
            <p:nvPr/>
          </p:nvSpPr>
          <p:spPr>
            <a:xfrm>
              <a:off x="5938837" y="63579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8837" y="63579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54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18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56"/>
                  </a:lnTo>
                  <a:lnTo>
                    <a:pt x="370408" y="327012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37362" y="367271"/>
                  </a:lnTo>
                  <a:lnTo>
                    <a:pt x="334022" y="368655"/>
                  </a:lnTo>
                  <a:lnTo>
                    <a:pt x="330568" y="369709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37452" y="368655"/>
                  </a:lnTo>
                  <a:lnTo>
                    <a:pt x="34099" y="367271"/>
                  </a:lnTo>
                  <a:lnTo>
                    <a:pt x="30746" y="365887"/>
                  </a:lnTo>
                  <a:lnTo>
                    <a:pt x="4203" y="337375"/>
                  </a:lnTo>
                  <a:lnTo>
                    <a:pt x="1066" y="327012"/>
                  </a:lnTo>
                  <a:lnTo>
                    <a:pt x="355" y="323456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521391" y="4861923"/>
            <a:ext cx="5980623" cy="2933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715" indent="-549891">
              <a:lnSpc>
                <a:spcPts val="2984"/>
              </a:lnSpc>
              <a:buSzPct val="118918"/>
              <a:buAutoNum type="arabicPlain" startAt="3"/>
              <a:tabLst>
                <a:tab pos="565715" algn="l"/>
              </a:tabLst>
            </a:pPr>
            <a:r>
              <a:rPr sz="3458" b="1" spc="-383" baseline="1501" dirty="0">
                <a:solidFill>
                  <a:srgbClr val="262424"/>
                </a:solidFill>
                <a:latin typeface="Georgia"/>
                <a:cs typeface="Georgia"/>
              </a:rPr>
              <a:t>Food</a:t>
            </a:r>
            <a:r>
              <a:rPr sz="3458" b="1" spc="-196" baseline="150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3458" b="1" spc="-374" baseline="1501" dirty="0">
                <a:solidFill>
                  <a:srgbClr val="262424"/>
                </a:solidFill>
                <a:latin typeface="Georgia"/>
                <a:cs typeface="Georgia"/>
              </a:rPr>
              <a:t>Waste</a:t>
            </a:r>
            <a:r>
              <a:rPr sz="3458" b="1" spc="-196" baseline="150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3458" b="1" spc="-75" baseline="1501" dirty="0">
                <a:solidFill>
                  <a:srgbClr val="262424"/>
                </a:solidFill>
                <a:latin typeface="Georgia"/>
                <a:cs typeface="Georgia"/>
              </a:rPr>
              <a:t>Reduction</a:t>
            </a:r>
            <a:endParaRPr sz="3458" baseline="1501">
              <a:latin typeface="Georgia"/>
              <a:cs typeface="Georgia"/>
            </a:endParaRPr>
          </a:p>
          <a:p>
            <a:pPr marL="565715" marR="443078">
              <a:lnSpc>
                <a:spcPct val="134300"/>
              </a:lnSpc>
              <a:spcBef>
                <a:spcPts val="1427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Students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input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"food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waste":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"Plan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meals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reduce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food waste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by</a:t>
            </a:r>
            <a:r>
              <a:rPr sz="1682" spc="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25%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monthly."</a:t>
            </a:r>
            <a:endParaRPr sz="1682">
              <a:latin typeface="Tahoma"/>
              <a:cs typeface="Tahoma"/>
            </a:endParaRPr>
          </a:p>
          <a:p>
            <a:pPr>
              <a:spcBef>
                <a:spcPts val="1751"/>
              </a:spcBef>
            </a:pPr>
            <a:endParaRPr sz="1682">
              <a:latin typeface="Tahoma"/>
              <a:cs typeface="Tahoma"/>
            </a:endParaRPr>
          </a:p>
          <a:p>
            <a:pPr marL="565715" indent="-545935">
              <a:spcBef>
                <a:spcPts val="6"/>
              </a:spcBef>
              <a:buSzPct val="118918"/>
              <a:buAutoNum type="arabicPlain" startAt="4"/>
              <a:tabLst>
                <a:tab pos="565715" algn="l"/>
              </a:tabLst>
            </a:pPr>
            <a:r>
              <a:rPr sz="3458" b="1" spc="-270" baseline="1501" dirty="0">
                <a:solidFill>
                  <a:srgbClr val="262424"/>
                </a:solidFill>
                <a:latin typeface="Georgia"/>
                <a:cs typeface="Georgia"/>
              </a:rPr>
              <a:t>Confidence</a:t>
            </a:r>
            <a:r>
              <a:rPr sz="3458" b="1" spc="-130" baseline="150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3458" b="1" spc="-37" baseline="1501" dirty="0">
                <a:solidFill>
                  <a:srgbClr val="262424"/>
                </a:solidFill>
                <a:latin typeface="Georgia"/>
                <a:cs typeface="Georgia"/>
              </a:rPr>
              <a:t>Boost</a:t>
            </a:r>
            <a:endParaRPr sz="3458" baseline="1501">
              <a:latin typeface="Georgia"/>
              <a:cs typeface="Georgia"/>
            </a:endParaRPr>
          </a:p>
          <a:p>
            <a:pPr marL="565715" marR="6330">
              <a:lnSpc>
                <a:spcPct val="134300"/>
              </a:lnSpc>
              <a:spcBef>
                <a:spcPts val="1427"/>
              </a:spcBef>
            </a:pP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90%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students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reported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increased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56" dirty="0">
                <a:solidFill>
                  <a:srgbClr val="262424"/>
                </a:solidFill>
                <a:latin typeface="Tahoma"/>
                <a:cs typeface="Tahoma"/>
              </a:rPr>
              <a:t>confidence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75" dirty="0">
                <a:solidFill>
                  <a:srgbClr val="262424"/>
                </a:solidFill>
                <a:latin typeface="Tahoma"/>
                <a:cs typeface="Tahoma"/>
              </a:rPr>
              <a:t>eco-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actions.</a:t>
            </a:r>
            <a:endParaRPr sz="168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313577"/>
            <a:ext cx="14241463" cy="8699160"/>
          </a:xfrm>
          <a:custGeom>
            <a:avLst/>
            <a:gdLst/>
            <a:ahLst/>
            <a:cxnLst/>
            <a:rect l="l" t="t" r="r" b="b"/>
            <a:pathLst>
              <a:path w="11430000" h="6981825">
                <a:moveTo>
                  <a:pt x="11430000" y="0"/>
                </a:moveTo>
                <a:lnTo>
                  <a:pt x="0" y="0"/>
                </a:lnTo>
                <a:lnTo>
                  <a:pt x="0" y="6981825"/>
                </a:lnTo>
                <a:lnTo>
                  <a:pt x="11430000" y="69818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313578"/>
            <a:ext cx="5340548" cy="86991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1870" y="-679450"/>
            <a:ext cx="13600261" cy="1427214"/>
          </a:xfrm>
          <a:prstGeom prst="rect">
            <a:avLst/>
          </a:prstGeom>
        </p:spPr>
        <p:txBody>
          <a:bodyPr vert="horz" wrap="square" lIns="0" tIns="11077" rIns="0" bIns="0" rtlCol="0">
            <a:spAutoFit/>
          </a:bodyPr>
          <a:lstStyle/>
          <a:p>
            <a:pPr marL="5356492" marR="6330">
              <a:lnSpc>
                <a:spcPts val="5707"/>
              </a:lnSpc>
              <a:spcBef>
                <a:spcPts val="87"/>
              </a:spcBef>
            </a:pPr>
            <a:r>
              <a:rPr spc="-411" dirty="0"/>
              <a:t>Measurable</a:t>
            </a:r>
            <a:r>
              <a:rPr spc="-316" dirty="0"/>
              <a:t> </a:t>
            </a:r>
            <a:r>
              <a:rPr spc="-355" dirty="0"/>
              <a:t>Benefits</a:t>
            </a:r>
            <a:r>
              <a:rPr spc="-312" dirty="0"/>
              <a:t> </a:t>
            </a:r>
            <a:r>
              <a:rPr spc="-62" dirty="0"/>
              <a:t>&amp; </a:t>
            </a:r>
            <a:r>
              <a:rPr spc="-424" dirty="0"/>
              <a:t>Outcomes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34148" y="1003825"/>
            <a:ext cx="2203471" cy="2582160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9495" algn="ctr">
              <a:spcBef>
                <a:spcPts val="131"/>
              </a:spcBef>
            </a:pPr>
            <a:r>
              <a:rPr sz="5545" b="1" spc="-634" dirty="0">
                <a:solidFill>
                  <a:srgbClr val="262424"/>
                </a:solidFill>
                <a:latin typeface="Georgia"/>
                <a:cs typeface="Georgia"/>
              </a:rPr>
              <a:t>20%</a:t>
            </a:r>
            <a:endParaRPr sz="5545">
              <a:latin typeface="Georgia"/>
              <a:cs typeface="Georgia"/>
            </a:endParaRPr>
          </a:p>
          <a:p>
            <a:pPr marL="791" algn="ctr">
              <a:spcBef>
                <a:spcPts val="1913"/>
              </a:spcBef>
            </a:pPr>
            <a:r>
              <a:rPr sz="2305" b="1" spc="-187" dirty="0">
                <a:solidFill>
                  <a:srgbClr val="262424"/>
                </a:solidFill>
                <a:latin typeface="Georgia"/>
                <a:cs typeface="Georgia"/>
              </a:rPr>
              <a:t>Literacy</a:t>
            </a:r>
            <a:r>
              <a:rPr sz="2305" b="1" spc="-112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Boost</a:t>
            </a:r>
            <a:endParaRPr sz="2305">
              <a:latin typeface="Georgia"/>
              <a:cs typeface="Georgia"/>
            </a:endParaRPr>
          </a:p>
          <a:p>
            <a:pPr marL="15824" marR="6330" indent="-791" algn="ctr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Increase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student environmental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understanding</a:t>
            </a:r>
            <a:r>
              <a:rPr sz="1682" spc="24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scores.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0501" y="1003824"/>
            <a:ext cx="2307117" cy="2582160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7912" algn="ctr">
              <a:spcBef>
                <a:spcPts val="131"/>
              </a:spcBef>
            </a:pPr>
            <a:r>
              <a:rPr sz="5545" b="1" spc="-642" dirty="0">
                <a:solidFill>
                  <a:srgbClr val="262424"/>
                </a:solidFill>
                <a:latin typeface="Georgia"/>
                <a:cs typeface="Georgia"/>
              </a:rPr>
              <a:t>15%</a:t>
            </a:r>
            <a:endParaRPr sz="5545">
              <a:latin typeface="Georgia"/>
              <a:cs typeface="Georgia"/>
            </a:endParaRPr>
          </a:p>
          <a:p>
            <a:pPr algn="ctr">
              <a:spcBef>
                <a:spcPts val="1913"/>
              </a:spcBef>
            </a:pPr>
            <a:r>
              <a:rPr sz="2305" b="1" spc="-162" dirty="0">
                <a:solidFill>
                  <a:srgbClr val="262424"/>
                </a:solidFill>
                <a:latin typeface="Georgia"/>
                <a:cs typeface="Georgia"/>
              </a:rPr>
              <a:t>Plastic</a:t>
            </a:r>
            <a:r>
              <a:rPr sz="2305" b="1" spc="-106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68" dirty="0">
                <a:solidFill>
                  <a:srgbClr val="262424"/>
                </a:solidFill>
                <a:latin typeface="Georgia"/>
                <a:cs typeface="Georgia"/>
              </a:rPr>
              <a:t>Reduction</a:t>
            </a:r>
            <a:endParaRPr sz="2305">
              <a:latin typeface="Georgia"/>
              <a:cs typeface="Georgia"/>
            </a:endParaRPr>
          </a:p>
          <a:p>
            <a:pPr marL="200176" marR="192264" algn="ctr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Reduction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school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canteen</a:t>
            </a:r>
            <a:r>
              <a:rPr sz="1682" spc="46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single-</a:t>
            </a:r>
            <a:r>
              <a:rPr sz="1682" spc="31" dirty="0">
                <a:solidFill>
                  <a:srgbClr val="262424"/>
                </a:solidFill>
                <a:latin typeface="Tahoma"/>
                <a:cs typeface="Tahoma"/>
              </a:rPr>
              <a:t>use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plastic</a:t>
            </a:r>
            <a:r>
              <a:rPr sz="1682" spc="13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waste.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91720" y="1003825"/>
            <a:ext cx="2318194" cy="2582160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485803">
              <a:spcBef>
                <a:spcPts val="131"/>
              </a:spcBef>
            </a:pPr>
            <a:r>
              <a:rPr sz="5545" b="1" spc="-405" dirty="0">
                <a:solidFill>
                  <a:srgbClr val="262424"/>
                </a:solidFill>
                <a:latin typeface="Georgia"/>
                <a:cs typeface="Georgia"/>
              </a:rPr>
              <a:t>Net-</a:t>
            </a:r>
            <a:r>
              <a:rPr sz="5545" b="1" spc="-997" dirty="0">
                <a:solidFill>
                  <a:srgbClr val="262424"/>
                </a:solidFill>
                <a:latin typeface="Georgia"/>
                <a:cs typeface="Georgia"/>
              </a:rPr>
              <a:t>&amp;</a:t>
            </a:r>
            <a:endParaRPr sz="5545">
              <a:latin typeface="Georgia"/>
              <a:cs typeface="Georgia"/>
            </a:endParaRPr>
          </a:p>
          <a:p>
            <a:pPr marL="791" algn="ctr">
              <a:spcBef>
                <a:spcPts val="1913"/>
              </a:spcBef>
            </a:pPr>
            <a:r>
              <a:rPr sz="2305" b="1" spc="-181" dirty="0">
                <a:solidFill>
                  <a:srgbClr val="262424"/>
                </a:solidFill>
                <a:latin typeface="Georgia"/>
                <a:cs typeface="Georgia"/>
              </a:rPr>
              <a:t>Policy</a:t>
            </a:r>
            <a:r>
              <a:rPr sz="2305" b="1" spc="-106" dirty="0">
                <a:solidFill>
                  <a:srgbClr val="262424"/>
                </a:solidFill>
                <a:latin typeface="Georgia"/>
                <a:cs typeface="Georgia"/>
              </a:rPr>
              <a:t> Alignment</a:t>
            </a:r>
            <a:endParaRPr sz="2305">
              <a:latin typeface="Georgia"/>
              <a:cs typeface="Georgia"/>
            </a:endParaRPr>
          </a:p>
          <a:p>
            <a:pPr marL="15824" marR="6330" algn="ctr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Supports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UK's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net-</a:t>
            </a:r>
            <a:r>
              <a:rPr sz="1682" spc="-25" dirty="0">
                <a:solidFill>
                  <a:srgbClr val="262424"/>
                </a:solidFill>
                <a:latin typeface="Tahoma"/>
                <a:cs typeface="Tahoma"/>
              </a:rPr>
              <a:t>zero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targets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682" spc="-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25" dirty="0">
                <a:solidFill>
                  <a:srgbClr val="262424"/>
                </a:solidFill>
                <a:latin typeface="Tahoma"/>
                <a:cs typeface="Tahoma"/>
              </a:rPr>
              <a:t>local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sustainability</a:t>
            </a:r>
            <a:r>
              <a:rPr sz="1682" spc="14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goals.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6288" y="4136947"/>
            <a:ext cx="1983519" cy="2582160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algn="ctr">
              <a:spcBef>
                <a:spcPts val="131"/>
              </a:spcBef>
            </a:pPr>
            <a:r>
              <a:rPr sz="5545" b="1" spc="-405" dirty="0">
                <a:solidFill>
                  <a:srgbClr val="262424"/>
                </a:solidFill>
                <a:latin typeface="Georgia"/>
                <a:cs typeface="Georgia"/>
              </a:rPr>
              <a:t>Active</a:t>
            </a:r>
            <a:endParaRPr sz="5545">
              <a:latin typeface="Georgia"/>
              <a:cs typeface="Georgia"/>
            </a:endParaRPr>
          </a:p>
          <a:p>
            <a:pPr algn="ctr">
              <a:spcBef>
                <a:spcPts val="1913"/>
              </a:spcBef>
            </a:pPr>
            <a:r>
              <a:rPr sz="2305" b="1" spc="-56" dirty="0">
                <a:solidFill>
                  <a:srgbClr val="262424"/>
                </a:solidFill>
                <a:latin typeface="Georgia"/>
                <a:cs typeface="Georgia"/>
              </a:rPr>
              <a:t>Citizenship</a:t>
            </a:r>
            <a:endParaRPr sz="2305">
              <a:latin typeface="Georgia"/>
              <a:cs typeface="Georgia"/>
            </a:endParaRPr>
          </a:p>
          <a:p>
            <a:pPr marL="203341" marR="204132" algn="ctr">
              <a:lnSpc>
                <a:spcPct val="134300"/>
              </a:lnSpc>
              <a:spcBef>
                <a:spcPts val="903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Promotes</a:t>
            </a:r>
            <a:r>
              <a:rPr sz="1682" spc="14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active environmental stewardship.</a:t>
            </a:r>
            <a:endParaRPr sz="168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313579"/>
            <a:ext cx="14241463" cy="13303900"/>
          </a:xfrm>
          <a:custGeom>
            <a:avLst/>
            <a:gdLst/>
            <a:ahLst/>
            <a:cxnLst/>
            <a:rect l="l" t="t" r="r" b="b"/>
            <a:pathLst>
              <a:path w="11430000" h="10677525">
                <a:moveTo>
                  <a:pt x="11430000" y="0"/>
                </a:moveTo>
                <a:lnTo>
                  <a:pt x="0" y="0"/>
                </a:lnTo>
                <a:lnTo>
                  <a:pt x="0" y="10677525"/>
                </a:lnTo>
                <a:lnTo>
                  <a:pt x="11430000" y="106775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53" y="-789413"/>
            <a:ext cx="8954715" cy="727001"/>
          </a:xfrm>
          <a:prstGeom prst="rect">
            <a:avLst/>
          </a:prstGeom>
        </p:spPr>
        <p:txBody>
          <a:bodyPr vert="horz" wrap="square" lIns="0" tIns="17406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330" dirty="0"/>
              <a:t>Scaling</a:t>
            </a:r>
            <a:r>
              <a:rPr spc="-324" dirty="0"/>
              <a:t> </a:t>
            </a:r>
            <a:r>
              <a:rPr spc="-368" dirty="0"/>
              <a:t>for</a:t>
            </a:r>
            <a:r>
              <a:rPr spc="-324" dirty="0"/>
              <a:t> </a:t>
            </a:r>
            <a:r>
              <a:rPr spc="-330" dirty="0"/>
              <a:t>a</a:t>
            </a:r>
            <a:r>
              <a:rPr spc="-324" dirty="0"/>
              <a:t> </a:t>
            </a:r>
            <a:r>
              <a:rPr spc="-461" dirty="0"/>
              <a:t>Smarter,</a:t>
            </a:r>
            <a:r>
              <a:rPr spc="-316" dirty="0"/>
              <a:t> </a:t>
            </a:r>
            <a:r>
              <a:rPr spc="-455" dirty="0"/>
              <a:t>Greener</a:t>
            </a:r>
            <a:r>
              <a:rPr spc="-324" dirty="0"/>
              <a:t> </a:t>
            </a:r>
            <a:r>
              <a:rPr spc="-150" dirty="0"/>
              <a:t>City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11868" y="457902"/>
            <a:ext cx="7597590" cy="1341694"/>
          </a:xfrm>
          <a:prstGeom prst="rect">
            <a:avLst/>
          </a:prstGeom>
        </p:spPr>
        <p:txBody>
          <a:bodyPr vert="horz" wrap="square" lIns="0" tIns="6330" rIns="0" bIns="0" rtlCol="0">
            <a:spAutoFit/>
          </a:bodyPr>
          <a:lstStyle/>
          <a:p>
            <a:pPr marL="15824" marR="6330">
              <a:lnSpc>
                <a:spcPct val="133100"/>
              </a:lnSpc>
              <a:spcBef>
                <a:spcPts val="50"/>
              </a:spcBef>
            </a:pPr>
            <a:r>
              <a:rPr dirty="0"/>
              <a:t>Expand</a:t>
            </a:r>
            <a:r>
              <a:rPr spc="12" dirty="0"/>
              <a:t> </a:t>
            </a:r>
            <a:r>
              <a:rPr spc="81" dirty="0"/>
              <a:t>Eco</a:t>
            </a:r>
            <a:r>
              <a:rPr spc="19" dirty="0"/>
              <a:t> </a:t>
            </a:r>
            <a:r>
              <a:rPr dirty="0"/>
              <a:t>Tips</a:t>
            </a:r>
            <a:r>
              <a:rPr spc="19" dirty="0"/>
              <a:t> </a:t>
            </a:r>
            <a:r>
              <a:rPr dirty="0"/>
              <a:t>into</a:t>
            </a:r>
            <a:r>
              <a:rPr spc="19" dirty="0"/>
              <a:t> </a:t>
            </a:r>
            <a:r>
              <a:rPr dirty="0"/>
              <a:t>public</a:t>
            </a:r>
            <a:r>
              <a:rPr spc="12" dirty="0"/>
              <a:t> </a:t>
            </a:r>
            <a:r>
              <a:rPr dirty="0"/>
              <a:t>digital</a:t>
            </a:r>
            <a:r>
              <a:rPr spc="19" dirty="0"/>
              <a:t> </a:t>
            </a:r>
            <a:r>
              <a:rPr dirty="0"/>
              <a:t>platforms</a:t>
            </a:r>
            <a:r>
              <a:rPr spc="19" dirty="0"/>
              <a:t> </a:t>
            </a:r>
            <a:r>
              <a:rPr dirty="0"/>
              <a:t>and</a:t>
            </a:r>
            <a:r>
              <a:rPr spc="19" dirty="0"/>
              <a:t> </a:t>
            </a:r>
            <a:r>
              <a:rPr spc="-12" dirty="0"/>
              <a:t>libraries. </a:t>
            </a:r>
            <a:r>
              <a:rPr spc="12" dirty="0"/>
              <a:t>Personalised</a:t>
            </a:r>
            <a:r>
              <a:rPr spc="44" dirty="0"/>
              <a:t> </a:t>
            </a:r>
            <a:r>
              <a:rPr spc="87" dirty="0"/>
              <a:t>eco-</a:t>
            </a:r>
            <a:r>
              <a:rPr spc="12" dirty="0"/>
              <a:t>challenges</a:t>
            </a:r>
            <a:r>
              <a:rPr spc="44" dirty="0"/>
              <a:t> </a:t>
            </a:r>
            <a:r>
              <a:rPr spc="12" dirty="0"/>
              <a:t>via</a:t>
            </a:r>
            <a:r>
              <a:rPr spc="44" dirty="0"/>
              <a:t> </a:t>
            </a:r>
            <a:r>
              <a:rPr spc="12" dirty="0"/>
              <a:t>smart</a:t>
            </a:r>
            <a:r>
              <a:rPr spc="44" dirty="0"/>
              <a:t> </a:t>
            </a:r>
            <a:r>
              <a:rPr spc="12" dirty="0"/>
              <a:t>home</a:t>
            </a:r>
            <a:r>
              <a:rPr spc="44" dirty="0"/>
              <a:t> </a:t>
            </a:r>
            <a:r>
              <a:rPr dirty="0"/>
              <a:t>integrations.</a:t>
            </a:r>
            <a:r>
              <a:rPr spc="44" dirty="0"/>
              <a:t> </a:t>
            </a:r>
            <a:r>
              <a:rPr spc="-25" dirty="0"/>
              <a:t>Link </a:t>
            </a:r>
            <a:r>
              <a:rPr dirty="0"/>
              <a:t>to</a:t>
            </a:r>
            <a:r>
              <a:rPr spc="6" dirty="0"/>
              <a:t> </a:t>
            </a:r>
            <a:r>
              <a:rPr dirty="0"/>
              <a:t>real-time</a:t>
            </a:r>
            <a:r>
              <a:rPr spc="12" dirty="0"/>
              <a:t> </a:t>
            </a:r>
            <a:r>
              <a:rPr dirty="0"/>
              <a:t>city</a:t>
            </a:r>
            <a:r>
              <a:rPr spc="6" dirty="0"/>
              <a:t> </a:t>
            </a:r>
            <a:r>
              <a:rPr dirty="0"/>
              <a:t>data</a:t>
            </a:r>
            <a:r>
              <a:rPr spc="12" dirty="0"/>
              <a:t> </a:t>
            </a:r>
            <a:r>
              <a:rPr dirty="0"/>
              <a:t>for</a:t>
            </a:r>
            <a:r>
              <a:rPr spc="6" dirty="0"/>
              <a:t> </a:t>
            </a:r>
            <a:r>
              <a:rPr dirty="0"/>
              <a:t>energy</a:t>
            </a:r>
            <a:r>
              <a:rPr spc="12" dirty="0"/>
              <a:t> </a:t>
            </a:r>
            <a:r>
              <a:rPr dirty="0"/>
              <a:t>grid</a:t>
            </a:r>
            <a:r>
              <a:rPr spc="6" dirty="0"/>
              <a:t> </a:t>
            </a:r>
            <a:r>
              <a:rPr dirty="0"/>
              <a:t>and</a:t>
            </a:r>
            <a:r>
              <a:rPr spc="12" dirty="0"/>
              <a:t> </a:t>
            </a:r>
            <a:r>
              <a:rPr dirty="0"/>
              <a:t>waste.</a:t>
            </a:r>
            <a:r>
              <a:rPr spc="6" dirty="0"/>
              <a:t> </a:t>
            </a:r>
            <a:r>
              <a:rPr spc="-12" dirty="0"/>
              <a:t>Develop </a:t>
            </a:r>
            <a:r>
              <a:rPr dirty="0"/>
              <a:t>community-</a:t>
            </a:r>
            <a:r>
              <a:rPr spc="62" dirty="0"/>
              <a:t>specific</a:t>
            </a:r>
            <a:r>
              <a:rPr spc="81" dirty="0"/>
              <a:t> </a:t>
            </a:r>
            <a:r>
              <a:rPr dirty="0"/>
              <a:t>tips</a:t>
            </a:r>
            <a:r>
              <a:rPr spc="81" dirty="0"/>
              <a:t> </a:t>
            </a:r>
            <a:r>
              <a:rPr dirty="0"/>
              <a:t>for</a:t>
            </a:r>
            <a:r>
              <a:rPr spc="81" dirty="0"/>
              <a:t> </a:t>
            </a:r>
            <a:r>
              <a:rPr dirty="0"/>
              <a:t>local</a:t>
            </a:r>
            <a:r>
              <a:rPr spc="81" dirty="0"/>
              <a:t> </a:t>
            </a:r>
            <a:r>
              <a:rPr dirty="0"/>
              <a:t>challenges.</a:t>
            </a:r>
            <a:r>
              <a:rPr spc="81" dirty="0"/>
              <a:t> </a:t>
            </a:r>
            <a:r>
              <a:rPr dirty="0"/>
              <a:t>Potential</a:t>
            </a:r>
            <a:r>
              <a:rPr spc="81" dirty="0"/>
              <a:t> </a:t>
            </a:r>
            <a:r>
              <a:rPr spc="-31" dirty="0"/>
              <a:t>for </a:t>
            </a:r>
            <a:r>
              <a:rPr dirty="0"/>
              <a:t>gamified</a:t>
            </a:r>
            <a:r>
              <a:rPr spc="44" dirty="0"/>
              <a:t> </a:t>
            </a:r>
            <a:r>
              <a:rPr dirty="0"/>
              <a:t>learning</a:t>
            </a:r>
            <a:r>
              <a:rPr spc="44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reward</a:t>
            </a:r>
            <a:r>
              <a:rPr spc="44" dirty="0"/>
              <a:t> </a:t>
            </a:r>
            <a:r>
              <a:rPr spc="-12" dirty="0"/>
              <a:t>systems.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692" y="573416"/>
            <a:ext cx="6111960" cy="61119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41001" y="7153417"/>
            <a:ext cx="12759559" cy="867938"/>
            <a:chOff x="594717" y="6795492"/>
            <a:chExt cx="10240645" cy="696595"/>
          </a:xfrm>
        </p:grpSpPr>
        <p:sp>
          <p:nvSpPr>
            <p:cNvPr id="7" name="object 7"/>
            <p:cNvSpPr/>
            <p:nvPr/>
          </p:nvSpPr>
          <p:spPr>
            <a:xfrm>
              <a:off x="600075" y="68008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075" y="68008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1093" y="7019924"/>
              <a:ext cx="193040" cy="257175"/>
            </a:xfrm>
            <a:custGeom>
              <a:avLst/>
              <a:gdLst/>
              <a:ahLst/>
              <a:cxnLst/>
              <a:rect l="l" t="t" r="r" b="b"/>
              <a:pathLst>
                <a:path w="193039" h="257175">
                  <a:moveTo>
                    <a:pt x="160743" y="0"/>
                  </a:moveTo>
                  <a:lnTo>
                    <a:pt x="32156" y="0"/>
                  </a:lnTo>
                  <a:lnTo>
                    <a:pt x="19647" y="2529"/>
                  </a:lnTo>
                  <a:lnTo>
                    <a:pt x="9424" y="9423"/>
                  </a:lnTo>
                  <a:lnTo>
                    <a:pt x="2529" y="19641"/>
                  </a:lnTo>
                  <a:lnTo>
                    <a:pt x="0" y="32143"/>
                  </a:lnTo>
                  <a:lnTo>
                    <a:pt x="0" y="225031"/>
                  </a:lnTo>
                  <a:lnTo>
                    <a:pt x="2529" y="237533"/>
                  </a:lnTo>
                  <a:lnTo>
                    <a:pt x="9424" y="247751"/>
                  </a:lnTo>
                  <a:lnTo>
                    <a:pt x="19647" y="254645"/>
                  </a:lnTo>
                  <a:lnTo>
                    <a:pt x="32156" y="257175"/>
                  </a:lnTo>
                  <a:lnTo>
                    <a:pt x="160743" y="257175"/>
                  </a:lnTo>
                  <a:lnTo>
                    <a:pt x="173245" y="254645"/>
                  </a:lnTo>
                  <a:lnTo>
                    <a:pt x="183464" y="247751"/>
                  </a:lnTo>
                  <a:lnTo>
                    <a:pt x="187954" y="241096"/>
                  </a:lnTo>
                  <a:lnTo>
                    <a:pt x="23266" y="241096"/>
                  </a:lnTo>
                  <a:lnTo>
                    <a:pt x="16078" y="233921"/>
                  </a:lnTo>
                  <a:lnTo>
                    <a:pt x="16078" y="23253"/>
                  </a:lnTo>
                  <a:lnTo>
                    <a:pt x="23266" y="16065"/>
                  </a:lnTo>
                  <a:lnTo>
                    <a:pt x="187945" y="16065"/>
                  </a:lnTo>
                  <a:lnTo>
                    <a:pt x="183464" y="9423"/>
                  </a:lnTo>
                  <a:lnTo>
                    <a:pt x="173245" y="2529"/>
                  </a:lnTo>
                  <a:lnTo>
                    <a:pt x="160743" y="0"/>
                  </a:lnTo>
                  <a:close/>
                </a:path>
                <a:path w="193039" h="257175">
                  <a:moveTo>
                    <a:pt x="96443" y="176809"/>
                  </a:moveTo>
                  <a:lnTo>
                    <a:pt x="83941" y="179338"/>
                  </a:lnTo>
                  <a:lnTo>
                    <a:pt x="73723" y="186232"/>
                  </a:lnTo>
                  <a:lnTo>
                    <a:pt x="66829" y="196451"/>
                  </a:lnTo>
                  <a:lnTo>
                    <a:pt x="64300" y="208953"/>
                  </a:lnTo>
                  <a:lnTo>
                    <a:pt x="64300" y="241096"/>
                  </a:lnTo>
                  <a:lnTo>
                    <a:pt x="80365" y="241096"/>
                  </a:lnTo>
                  <a:lnTo>
                    <a:pt x="80365" y="200063"/>
                  </a:lnTo>
                  <a:lnTo>
                    <a:pt x="87553" y="192874"/>
                  </a:lnTo>
                  <a:lnTo>
                    <a:pt x="123645" y="192874"/>
                  </a:lnTo>
                  <a:lnTo>
                    <a:pt x="119164" y="186232"/>
                  </a:lnTo>
                  <a:lnTo>
                    <a:pt x="108945" y="179338"/>
                  </a:lnTo>
                  <a:lnTo>
                    <a:pt x="96443" y="176809"/>
                  </a:lnTo>
                  <a:close/>
                </a:path>
                <a:path w="193039" h="257175">
                  <a:moveTo>
                    <a:pt x="123645" y="192874"/>
                  </a:moveTo>
                  <a:lnTo>
                    <a:pt x="105333" y="192874"/>
                  </a:lnTo>
                  <a:lnTo>
                    <a:pt x="112522" y="200063"/>
                  </a:lnTo>
                  <a:lnTo>
                    <a:pt x="112522" y="241096"/>
                  </a:lnTo>
                  <a:lnTo>
                    <a:pt x="128587" y="241096"/>
                  </a:lnTo>
                  <a:lnTo>
                    <a:pt x="128587" y="208953"/>
                  </a:lnTo>
                  <a:lnTo>
                    <a:pt x="126058" y="196451"/>
                  </a:lnTo>
                  <a:lnTo>
                    <a:pt x="123645" y="192874"/>
                  </a:lnTo>
                  <a:close/>
                </a:path>
                <a:path w="193039" h="257175">
                  <a:moveTo>
                    <a:pt x="187945" y="16065"/>
                  </a:moveTo>
                  <a:lnTo>
                    <a:pt x="169633" y="16065"/>
                  </a:lnTo>
                  <a:lnTo>
                    <a:pt x="176809" y="23253"/>
                  </a:lnTo>
                  <a:lnTo>
                    <a:pt x="176809" y="233921"/>
                  </a:lnTo>
                  <a:lnTo>
                    <a:pt x="169633" y="241096"/>
                  </a:lnTo>
                  <a:lnTo>
                    <a:pt x="187954" y="241096"/>
                  </a:lnTo>
                  <a:lnTo>
                    <a:pt x="190358" y="237533"/>
                  </a:lnTo>
                  <a:lnTo>
                    <a:pt x="192887" y="225031"/>
                  </a:lnTo>
                  <a:lnTo>
                    <a:pt x="192887" y="32143"/>
                  </a:lnTo>
                  <a:lnTo>
                    <a:pt x="190358" y="19641"/>
                  </a:lnTo>
                  <a:lnTo>
                    <a:pt x="187945" y="16065"/>
                  </a:lnTo>
                  <a:close/>
                </a:path>
                <a:path w="193039" h="257175">
                  <a:moveTo>
                    <a:pt x="74993" y="112509"/>
                  </a:moveTo>
                  <a:lnTo>
                    <a:pt x="37528" y="112509"/>
                  </a:lnTo>
                  <a:lnTo>
                    <a:pt x="32156" y="117894"/>
                  </a:lnTo>
                  <a:lnTo>
                    <a:pt x="32156" y="155359"/>
                  </a:lnTo>
                  <a:lnTo>
                    <a:pt x="37528" y="160731"/>
                  </a:lnTo>
                  <a:lnTo>
                    <a:pt x="74993" y="160731"/>
                  </a:lnTo>
                  <a:lnTo>
                    <a:pt x="80365" y="155359"/>
                  </a:lnTo>
                  <a:lnTo>
                    <a:pt x="80365" y="144653"/>
                  </a:lnTo>
                  <a:lnTo>
                    <a:pt x="48221" y="144653"/>
                  </a:lnTo>
                  <a:lnTo>
                    <a:pt x="48221" y="128587"/>
                  </a:lnTo>
                  <a:lnTo>
                    <a:pt x="80365" y="128587"/>
                  </a:lnTo>
                  <a:lnTo>
                    <a:pt x="80365" y="117894"/>
                  </a:lnTo>
                  <a:lnTo>
                    <a:pt x="74993" y="112509"/>
                  </a:lnTo>
                  <a:close/>
                </a:path>
                <a:path w="193039" h="257175">
                  <a:moveTo>
                    <a:pt x="155359" y="112509"/>
                  </a:moveTo>
                  <a:lnTo>
                    <a:pt x="117894" y="112509"/>
                  </a:lnTo>
                  <a:lnTo>
                    <a:pt x="112522" y="117894"/>
                  </a:lnTo>
                  <a:lnTo>
                    <a:pt x="112522" y="155359"/>
                  </a:lnTo>
                  <a:lnTo>
                    <a:pt x="117894" y="160731"/>
                  </a:lnTo>
                  <a:lnTo>
                    <a:pt x="155359" y="160731"/>
                  </a:lnTo>
                  <a:lnTo>
                    <a:pt x="160743" y="155359"/>
                  </a:lnTo>
                  <a:lnTo>
                    <a:pt x="160743" y="144653"/>
                  </a:lnTo>
                  <a:lnTo>
                    <a:pt x="128587" y="144653"/>
                  </a:lnTo>
                  <a:lnTo>
                    <a:pt x="128587" y="128587"/>
                  </a:lnTo>
                  <a:lnTo>
                    <a:pt x="160743" y="128587"/>
                  </a:lnTo>
                  <a:lnTo>
                    <a:pt x="160743" y="117894"/>
                  </a:lnTo>
                  <a:lnTo>
                    <a:pt x="155359" y="112509"/>
                  </a:lnTo>
                  <a:close/>
                </a:path>
                <a:path w="193039" h="257175">
                  <a:moveTo>
                    <a:pt x="80365" y="128587"/>
                  </a:moveTo>
                  <a:lnTo>
                    <a:pt x="64300" y="128587"/>
                  </a:lnTo>
                  <a:lnTo>
                    <a:pt x="64300" y="144653"/>
                  </a:lnTo>
                  <a:lnTo>
                    <a:pt x="80365" y="144653"/>
                  </a:lnTo>
                  <a:lnTo>
                    <a:pt x="80365" y="128587"/>
                  </a:lnTo>
                  <a:close/>
                </a:path>
                <a:path w="193039" h="257175">
                  <a:moveTo>
                    <a:pt x="160743" y="128587"/>
                  </a:moveTo>
                  <a:lnTo>
                    <a:pt x="144665" y="128587"/>
                  </a:lnTo>
                  <a:lnTo>
                    <a:pt x="144665" y="144653"/>
                  </a:lnTo>
                  <a:lnTo>
                    <a:pt x="160743" y="144653"/>
                  </a:lnTo>
                  <a:lnTo>
                    <a:pt x="160743" y="128587"/>
                  </a:lnTo>
                  <a:close/>
                </a:path>
                <a:path w="193039" h="257175">
                  <a:moveTo>
                    <a:pt x="74993" y="48221"/>
                  </a:moveTo>
                  <a:lnTo>
                    <a:pt x="37528" y="48221"/>
                  </a:lnTo>
                  <a:lnTo>
                    <a:pt x="32156" y="53594"/>
                  </a:lnTo>
                  <a:lnTo>
                    <a:pt x="32156" y="91071"/>
                  </a:lnTo>
                  <a:lnTo>
                    <a:pt x="37528" y="96443"/>
                  </a:lnTo>
                  <a:lnTo>
                    <a:pt x="74993" y="96443"/>
                  </a:lnTo>
                  <a:lnTo>
                    <a:pt x="80365" y="91071"/>
                  </a:lnTo>
                  <a:lnTo>
                    <a:pt x="80365" y="80365"/>
                  </a:lnTo>
                  <a:lnTo>
                    <a:pt x="48221" y="80365"/>
                  </a:lnTo>
                  <a:lnTo>
                    <a:pt x="48221" y="64287"/>
                  </a:lnTo>
                  <a:lnTo>
                    <a:pt x="80365" y="64287"/>
                  </a:lnTo>
                  <a:lnTo>
                    <a:pt x="80365" y="53594"/>
                  </a:lnTo>
                  <a:lnTo>
                    <a:pt x="74993" y="48221"/>
                  </a:lnTo>
                  <a:close/>
                </a:path>
                <a:path w="193039" h="257175">
                  <a:moveTo>
                    <a:pt x="155359" y="48221"/>
                  </a:moveTo>
                  <a:lnTo>
                    <a:pt x="117894" y="48221"/>
                  </a:lnTo>
                  <a:lnTo>
                    <a:pt x="112522" y="53594"/>
                  </a:lnTo>
                  <a:lnTo>
                    <a:pt x="112522" y="91071"/>
                  </a:lnTo>
                  <a:lnTo>
                    <a:pt x="117894" y="96443"/>
                  </a:lnTo>
                  <a:lnTo>
                    <a:pt x="155359" y="96443"/>
                  </a:lnTo>
                  <a:lnTo>
                    <a:pt x="160743" y="91071"/>
                  </a:lnTo>
                  <a:lnTo>
                    <a:pt x="160743" y="80365"/>
                  </a:lnTo>
                  <a:lnTo>
                    <a:pt x="128587" y="80365"/>
                  </a:lnTo>
                  <a:lnTo>
                    <a:pt x="128587" y="64287"/>
                  </a:lnTo>
                  <a:lnTo>
                    <a:pt x="160743" y="64287"/>
                  </a:lnTo>
                  <a:lnTo>
                    <a:pt x="160743" y="53594"/>
                  </a:lnTo>
                  <a:lnTo>
                    <a:pt x="155359" y="48221"/>
                  </a:lnTo>
                  <a:close/>
                </a:path>
                <a:path w="193039" h="257175">
                  <a:moveTo>
                    <a:pt x="80365" y="64287"/>
                  </a:moveTo>
                  <a:lnTo>
                    <a:pt x="64300" y="64287"/>
                  </a:lnTo>
                  <a:lnTo>
                    <a:pt x="64300" y="80365"/>
                  </a:lnTo>
                  <a:lnTo>
                    <a:pt x="80365" y="80365"/>
                  </a:lnTo>
                  <a:lnTo>
                    <a:pt x="80365" y="64287"/>
                  </a:lnTo>
                  <a:close/>
                </a:path>
                <a:path w="193039" h="257175">
                  <a:moveTo>
                    <a:pt x="160743" y="64287"/>
                  </a:moveTo>
                  <a:lnTo>
                    <a:pt x="144665" y="64287"/>
                  </a:lnTo>
                  <a:lnTo>
                    <a:pt x="144665" y="80365"/>
                  </a:lnTo>
                  <a:lnTo>
                    <a:pt x="160743" y="80365"/>
                  </a:lnTo>
                  <a:lnTo>
                    <a:pt x="160743" y="64287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15000" y="68008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5000" y="68008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43113" y="7045159"/>
              <a:ext cx="259079" cy="207010"/>
            </a:xfrm>
            <a:custGeom>
              <a:avLst/>
              <a:gdLst/>
              <a:ahLst/>
              <a:cxnLst/>
              <a:rect l="l" t="t" r="r" b="b"/>
              <a:pathLst>
                <a:path w="259079" h="207009">
                  <a:moveTo>
                    <a:pt x="181119" y="89649"/>
                  </a:moveTo>
                  <a:lnTo>
                    <a:pt x="167525" y="89649"/>
                  </a:lnTo>
                  <a:lnTo>
                    <a:pt x="182676" y="133489"/>
                  </a:lnTo>
                  <a:lnTo>
                    <a:pt x="163258" y="150329"/>
                  </a:lnTo>
                  <a:lnTo>
                    <a:pt x="161899" y="152463"/>
                  </a:lnTo>
                  <a:lnTo>
                    <a:pt x="147916" y="201447"/>
                  </a:lnTo>
                  <a:lnTo>
                    <a:pt x="149885" y="205016"/>
                  </a:lnTo>
                  <a:lnTo>
                    <a:pt x="156718" y="206946"/>
                  </a:lnTo>
                  <a:lnTo>
                    <a:pt x="160217" y="205016"/>
                  </a:lnTo>
                  <a:lnTo>
                    <a:pt x="161172" y="201879"/>
                  </a:lnTo>
                  <a:lnTo>
                    <a:pt x="173596" y="158407"/>
                  </a:lnTo>
                  <a:lnTo>
                    <a:pt x="212775" y="124447"/>
                  </a:lnTo>
                  <a:lnTo>
                    <a:pt x="193167" y="124447"/>
                  </a:lnTo>
                  <a:lnTo>
                    <a:pt x="181119" y="89649"/>
                  </a:lnTo>
                  <a:close/>
                </a:path>
                <a:path w="259079" h="207009">
                  <a:moveTo>
                    <a:pt x="213220" y="141046"/>
                  </a:moveTo>
                  <a:lnTo>
                    <a:pt x="210613" y="142328"/>
                  </a:lnTo>
                  <a:lnTo>
                    <a:pt x="206908" y="144221"/>
                  </a:lnTo>
                  <a:lnTo>
                    <a:pt x="205613" y="148082"/>
                  </a:lnTo>
                  <a:lnTo>
                    <a:pt x="220167" y="177292"/>
                  </a:lnTo>
                  <a:lnTo>
                    <a:pt x="221005" y="178409"/>
                  </a:lnTo>
                  <a:lnTo>
                    <a:pt x="249529" y="206946"/>
                  </a:lnTo>
                  <a:lnTo>
                    <a:pt x="253479" y="206946"/>
                  </a:lnTo>
                  <a:lnTo>
                    <a:pt x="258533" y="201879"/>
                  </a:lnTo>
                  <a:lnTo>
                    <a:pt x="258533" y="197777"/>
                  </a:lnTo>
                  <a:lnTo>
                    <a:pt x="231051" y="170294"/>
                  </a:lnTo>
                  <a:lnTo>
                    <a:pt x="218681" y="145503"/>
                  </a:lnTo>
                  <a:lnTo>
                    <a:pt x="217068" y="142328"/>
                  </a:lnTo>
                  <a:lnTo>
                    <a:pt x="213220" y="141046"/>
                  </a:lnTo>
                  <a:close/>
                </a:path>
                <a:path w="259079" h="207009">
                  <a:moveTo>
                    <a:pt x="39344" y="75984"/>
                  </a:moveTo>
                  <a:lnTo>
                    <a:pt x="26479" y="75984"/>
                  </a:lnTo>
                  <a:lnTo>
                    <a:pt x="26561" y="142328"/>
                  </a:lnTo>
                  <a:lnTo>
                    <a:pt x="28502" y="151930"/>
                  </a:lnTo>
                  <a:lnTo>
                    <a:pt x="34018" y="160105"/>
                  </a:lnTo>
                  <a:lnTo>
                    <a:pt x="42193" y="165618"/>
                  </a:lnTo>
                  <a:lnTo>
                    <a:pt x="52197" y="167640"/>
                  </a:lnTo>
                  <a:lnTo>
                    <a:pt x="140843" y="167640"/>
                  </a:lnTo>
                  <a:lnTo>
                    <a:pt x="144500" y="154787"/>
                  </a:lnTo>
                  <a:lnTo>
                    <a:pt x="45085" y="154787"/>
                  </a:lnTo>
                  <a:lnTo>
                    <a:pt x="39344" y="149034"/>
                  </a:lnTo>
                  <a:lnTo>
                    <a:pt x="39344" y="75984"/>
                  </a:lnTo>
                  <a:close/>
                </a:path>
                <a:path w="259079" h="207009">
                  <a:moveTo>
                    <a:pt x="191350" y="51955"/>
                  </a:moveTo>
                  <a:lnTo>
                    <a:pt x="158648" y="75539"/>
                  </a:lnTo>
                  <a:lnTo>
                    <a:pt x="151777" y="96202"/>
                  </a:lnTo>
                  <a:lnTo>
                    <a:pt x="150406" y="100253"/>
                  </a:lnTo>
                  <a:lnTo>
                    <a:pt x="147751" y="103746"/>
                  </a:lnTo>
                  <a:lnTo>
                    <a:pt x="144183" y="106159"/>
                  </a:lnTo>
                  <a:lnTo>
                    <a:pt x="129101" y="116205"/>
                  </a:lnTo>
                  <a:lnTo>
                    <a:pt x="129251" y="116205"/>
                  </a:lnTo>
                  <a:lnTo>
                    <a:pt x="128511" y="120065"/>
                  </a:lnTo>
                  <a:lnTo>
                    <a:pt x="132448" y="126022"/>
                  </a:lnTo>
                  <a:lnTo>
                    <a:pt x="136423" y="126784"/>
                  </a:lnTo>
                  <a:lnTo>
                    <a:pt x="157276" y="112877"/>
                  </a:lnTo>
                  <a:lnTo>
                    <a:pt x="161734" y="107048"/>
                  </a:lnTo>
                  <a:lnTo>
                    <a:pt x="167525" y="89649"/>
                  </a:lnTo>
                  <a:lnTo>
                    <a:pt x="181119" y="89649"/>
                  </a:lnTo>
                  <a:lnTo>
                    <a:pt x="175178" y="72491"/>
                  </a:lnTo>
                  <a:lnTo>
                    <a:pt x="175082" y="72212"/>
                  </a:lnTo>
                  <a:lnTo>
                    <a:pt x="179095" y="67589"/>
                  </a:lnTo>
                  <a:lnTo>
                    <a:pt x="184675" y="64973"/>
                  </a:lnTo>
                  <a:lnTo>
                    <a:pt x="227340" y="64973"/>
                  </a:lnTo>
                  <a:lnTo>
                    <a:pt x="221932" y="61239"/>
                  </a:lnTo>
                  <a:lnTo>
                    <a:pt x="216827" y="58470"/>
                  </a:lnTo>
                  <a:lnTo>
                    <a:pt x="211079" y="55778"/>
                  </a:lnTo>
                  <a:lnTo>
                    <a:pt x="204647" y="53658"/>
                  </a:lnTo>
                  <a:lnTo>
                    <a:pt x="198336" y="52438"/>
                  </a:lnTo>
                  <a:lnTo>
                    <a:pt x="199024" y="52438"/>
                  </a:lnTo>
                  <a:lnTo>
                    <a:pt x="191350" y="51955"/>
                  </a:lnTo>
                  <a:close/>
                </a:path>
                <a:path w="259079" h="207009">
                  <a:moveTo>
                    <a:pt x="227340" y="64973"/>
                  </a:moveTo>
                  <a:lnTo>
                    <a:pt x="194423" y="64973"/>
                  </a:lnTo>
                  <a:lnTo>
                    <a:pt x="207305" y="106159"/>
                  </a:lnTo>
                  <a:lnTo>
                    <a:pt x="207517" y="106921"/>
                  </a:lnTo>
                  <a:lnTo>
                    <a:pt x="208267" y="109334"/>
                  </a:lnTo>
                  <a:lnTo>
                    <a:pt x="207505" y="111988"/>
                  </a:lnTo>
                  <a:lnTo>
                    <a:pt x="193167" y="124447"/>
                  </a:lnTo>
                  <a:lnTo>
                    <a:pt x="212775" y="124447"/>
                  </a:lnTo>
                  <a:lnTo>
                    <a:pt x="219798" y="118338"/>
                  </a:lnTo>
                  <a:lnTo>
                    <a:pt x="222053" y="110502"/>
                  </a:lnTo>
                  <a:lnTo>
                    <a:pt x="222097" y="110350"/>
                  </a:lnTo>
                  <a:lnTo>
                    <a:pt x="209181" y="69113"/>
                  </a:lnTo>
                  <a:lnTo>
                    <a:pt x="209105" y="68872"/>
                  </a:lnTo>
                  <a:lnTo>
                    <a:pt x="232580" y="68872"/>
                  </a:lnTo>
                  <a:lnTo>
                    <a:pt x="231802" y="68053"/>
                  </a:lnTo>
                  <a:lnTo>
                    <a:pt x="227340" y="64973"/>
                  </a:lnTo>
                  <a:close/>
                </a:path>
                <a:path w="259079" h="207009">
                  <a:moveTo>
                    <a:pt x="112395" y="64973"/>
                  </a:moveTo>
                  <a:lnTo>
                    <a:pt x="69152" y="64973"/>
                  </a:lnTo>
                  <a:lnTo>
                    <a:pt x="65264" y="68872"/>
                  </a:lnTo>
                  <a:lnTo>
                    <a:pt x="65138" y="111988"/>
                  </a:lnTo>
                  <a:lnTo>
                    <a:pt x="69354" y="116205"/>
                  </a:lnTo>
                  <a:lnTo>
                    <a:pt x="112191" y="116205"/>
                  </a:lnTo>
                  <a:lnTo>
                    <a:pt x="116420" y="111988"/>
                  </a:lnTo>
                  <a:lnTo>
                    <a:pt x="116497" y="103352"/>
                  </a:lnTo>
                  <a:lnTo>
                    <a:pt x="77914" y="103352"/>
                  </a:lnTo>
                  <a:lnTo>
                    <a:pt x="77914" y="77635"/>
                  </a:lnTo>
                  <a:lnTo>
                    <a:pt x="116497" y="77635"/>
                  </a:lnTo>
                  <a:lnTo>
                    <a:pt x="116497" y="69113"/>
                  </a:lnTo>
                  <a:lnTo>
                    <a:pt x="116293" y="68872"/>
                  </a:lnTo>
                  <a:lnTo>
                    <a:pt x="112395" y="64973"/>
                  </a:lnTo>
                  <a:close/>
                </a:path>
                <a:path w="259079" h="207009">
                  <a:moveTo>
                    <a:pt x="232580" y="68872"/>
                  </a:moveTo>
                  <a:lnTo>
                    <a:pt x="209105" y="68872"/>
                  </a:lnTo>
                  <a:lnTo>
                    <a:pt x="209638" y="69113"/>
                  </a:lnTo>
                  <a:lnTo>
                    <a:pt x="210680" y="69723"/>
                  </a:lnTo>
                  <a:lnTo>
                    <a:pt x="237883" y="101104"/>
                  </a:lnTo>
                  <a:lnTo>
                    <a:pt x="239699" y="108419"/>
                  </a:lnTo>
                  <a:lnTo>
                    <a:pt x="243192" y="110502"/>
                  </a:lnTo>
                  <a:lnTo>
                    <a:pt x="250101" y="108737"/>
                  </a:lnTo>
                  <a:lnTo>
                    <a:pt x="252196" y="105283"/>
                  </a:lnTo>
                  <a:lnTo>
                    <a:pt x="250342" y="98005"/>
                  </a:lnTo>
                  <a:lnTo>
                    <a:pt x="246237" y="86740"/>
                  </a:lnTo>
                  <a:lnTo>
                    <a:pt x="239980" y="76655"/>
                  </a:lnTo>
                  <a:lnTo>
                    <a:pt x="232580" y="68872"/>
                  </a:lnTo>
                  <a:close/>
                </a:path>
                <a:path w="259079" h="207009">
                  <a:moveTo>
                    <a:pt x="116497" y="77635"/>
                  </a:moveTo>
                  <a:lnTo>
                    <a:pt x="103632" y="77635"/>
                  </a:lnTo>
                  <a:lnTo>
                    <a:pt x="103632" y="103352"/>
                  </a:lnTo>
                  <a:lnTo>
                    <a:pt x="116497" y="103352"/>
                  </a:lnTo>
                  <a:lnTo>
                    <a:pt x="116497" y="77635"/>
                  </a:lnTo>
                  <a:close/>
                </a:path>
                <a:path w="259079" h="207009">
                  <a:moveTo>
                    <a:pt x="98971" y="0"/>
                  </a:moveTo>
                  <a:lnTo>
                    <a:pt x="95440" y="0"/>
                  </a:lnTo>
                  <a:lnTo>
                    <a:pt x="3009" y="79197"/>
                  </a:lnTo>
                  <a:lnTo>
                    <a:pt x="317" y="81534"/>
                  </a:lnTo>
                  <a:lnTo>
                    <a:pt x="86" y="84478"/>
                  </a:lnTo>
                  <a:lnTo>
                    <a:pt x="0" y="85585"/>
                  </a:lnTo>
                  <a:lnTo>
                    <a:pt x="4660" y="90982"/>
                  </a:lnTo>
                  <a:lnTo>
                    <a:pt x="8724" y="91300"/>
                  </a:lnTo>
                  <a:lnTo>
                    <a:pt x="11404" y="88963"/>
                  </a:lnTo>
                  <a:lnTo>
                    <a:pt x="26479" y="75984"/>
                  </a:lnTo>
                  <a:lnTo>
                    <a:pt x="39344" y="75984"/>
                  </a:lnTo>
                  <a:lnTo>
                    <a:pt x="39344" y="64973"/>
                  </a:lnTo>
                  <a:lnTo>
                    <a:pt x="97205" y="15392"/>
                  </a:lnTo>
                  <a:lnTo>
                    <a:pt x="116967" y="15392"/>
                  </a:lnTo>
                  <a:lnTo>
                    <a:pt x="98971" y="0"/>
                  </a:lnTo>
                  <a:close/>
                </a:path>
                <a:path w="259079" h="207009">
                  <a:moveTo>
                    <a:pt x="116967" y="15392"/>
                  </a:moveTo>
                  <a:lnTo>
                    <a:pt x="97205" y="15392"/>
                  </a:lnTo>
                  <a:lnTo>
                    <a:pt x="148602" y="59436"/>
                  </a:lnTo>
                  <a:lnTo>
                    <a:pt x="150926" y="55778"/>
                  </a:lnTo>
                  <a:lnTo>
                    <a:pt x="153657" y="52438"/>
                  </a:lnTo>
                  <a:lnTo>
                    <a:pt x="156794" y="49504"/>
                  </a:lnTo>
                  <a:lnTo>
                    <a:pt x="116967" y="15392"/>
                  </a:lnTo>
                  <a:close/>
                </a:path>
                <a:path w="259079" h="207009">
                  <a:moveTo>
                    <a:pt x="180555" y="482"/>
                  </a:moveTo>
                  <a:lnTo>
                    <a:pt x="174586" y="482"/>
                  </a:lnTo>
                  <a:lnTo>
                    <a:pt x="171716" y="1054"/>
                  </a:lnTo>
                  <a:lnTo>
                    <a:pt x="155067" y="20002"/>
                  </a:lnTo>
                  <a:lnTo>
                    <a:pt x="155067" y="25971"/>
                  </a:lnTo>
                  <a:lnTo>
                    <a:pt x="174586" y="45491"/>
                  </a:lnTo>
                  <a:lnTo>
                    <a:pt x="180555" y="45491"/>
                  </a:lnTo>
                  <a:lnTo>
                    <a:pt x="197934" y="32626"/>
                  </a:lnTo>
                  <a:lnTo>
                    <a:pt x="174904" y="32626"/>
                  </a:lnTo>
                  <a:lnTo>
                    <a:pt x="172631" y="31686"/>
                  </a:lnTo>
                  <a:lnTo>
                    <a:pt x="168871" y="27914"/>
                  </a:lnTo>
                  <a:lnTo>
                    <a:pt x="167932" y="25641"/>
                  </a:lnTo>
                  <a:lnTo>
                    <a:pt x="167932" y="20320"/>
                  </a:lnTo>
                  <a:lnTo>
                    <a:pt x="168871" y="18046"/>
                  </a:lnTo>
                  <a:lnTo>
                    <a:pt x="172631" y="14287"/>
                  </a:lnTo>
                  <a:lnTo>
                    <a:pt x="174904" y="13335"/>
                  </a:lnTo>
                  <a:lnTo>
                    <a:pt x="197929" y="13335"/>
                  </a:lnTo>
                  <a:lnTo>
                    <a:pt x="197218" y="11620"/>
                  </a:lnTo>
                  <a:lnTo>
                    <a:pt x="195592" y="9182"/>
                  </a:lnTo>
                  <a:lnTo>
                    <a:pt x="191376" y="4965"/>
                  </a:lnTo>
                  <a:lnTo>
                    <a:pt x="188937" y="3340"/>
                  </a:lnTo>
                  <a:lnTo>
                    <a:pt x="183426" y="1054"/>
                  </a:lnTo>
                  <a:lnTo>
                    <a:pt x="180555" y="482"/>
                  </a:lnTo>
                  <a:close/>
                </a:path>
                <a:path w="259079" h="207009">
                  <a:moveTo>
                    <a:pt x="197929" y="13335"/>
                  </a:moveTo>
                  <a:lnTo>
                    <a:pt x="180238" y="13335"/>
                  </a:lnTo>
                  <a:lnTo>
                    <a:pt x="182511" y="14287"/>
                  </a:lnTo>
                  <a:lnTo>
                    <a:pt x="186270" y="18046"/>
                  </a:lnTo>
                  <a:lnTo>
                    <a:pt x="187210" y="20320"/>
                  </a:lnTo>
                  <a:lnTo>
                    <a:pt x="187210" y="25641"/>
                  </a:lnTo>
                  <a:lnTo>
                    <a:pt x="186270" y="27914"/>
                  </a:lnTo>
                  <a:lnTo>
                    <a:pt x="182511" y="31686"/>
                  </a:lnTo>
                  <a:lnTo>
                    <a:pt x="180238" y="32626"/>
                  </a:lnTo>
                  <a:lnTo>
                    <a:pt x="197934" y="32626"/>
                  </a:lnTo>
                  <a:lnTo>
                    <a:pt x="199504" y="28841"/>
                  </a:lnTo>
                  <a:lnTo>
                    <a:pt x="200075" y="25971"/>
                  </a:lnTo>
                  <a:lnTo>
                    <a:pt x="200075" y="20002"/>
                  </a:lnTo>
                  <a:lnTo>
                    <a:pt x="199504" y="17132"/>
                  </a:lnTo>
                  <a:lnTo>
                    <a:pt x="197929" y="13335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5474" y="8179741"/>
            <a:ext cx="3449599" cy="835528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168" dirty="0">
                <a:solidFill>
                  <a:srgbClr val="262424"/>
                </a:solidFill>
                <a:latin typeface="Georgia"/>
                <a:cs typeface="Georgia"/>
              </a:rPr>
              <a:t>Public</a:t>
            </a:r>
            <a:r>
              <a:rPr sz="2305" b="1" spc="-137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62" dirty="0">
                <a:solidFill>
                  <a:srgbClr val="262424"/>
                </a:solidFill>
                <a:latin typeface="Georgia"/>
                <a:cs typeface="Georgia"/>
              </a:rPr>
              <a:t>Platforms</a:t>
            </a:r>
            <a:endParaRPr sz="2305">
              <a:latin typeface="Georgia"/>
              <a:cs typeface="Georgia"/>
            </a:endParaRPr>
          </a:p>
          <a:p>
            <a:pPr marL="15824">
              <a:spcBef>
                <a:spcPts val="1595"/>
              </a:spcBef>
            </a:pPr>
            <a:r>
              <a:rPr sz="1682" spc="-25" dirty="0">
                <a:solidFill>
                  <a:srgbClr val="262424"/>
                </a:solidFill>
                <a:latin typeface="Tahoma"/>
                <a:cs typeface="Tahoma"/>
              </a:rPr>
              <a:t>Integrate</a:t>
            </a:r>
            <a:r>
              <a:rPr sz="1682" spc="-81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into</a:t>
            </a:r>
            <a:r>
              <a:rPr sz="1682" spc="-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city's</a:t>
            </a:r>
            <a:r>
              <a:rPr sz="1682" spc="-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digital</a:t>
            </a:r>
            <a:r>
              <a:rPr sz="1682" spc="-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services.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8530" y="8179741"/>
            <a:ext cx="2901302" cy="835528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31" dirty="0">
                <a:solidFill>
                  <a:srgbClr val="262424"/>
                </a:solidFill>
                <a:latin typeface="Georgia"/>
                <a:cs typeface="Georgia"/>
              </a:rPr>
              <a:t>Smart</a:t>
            </a:r>
            <a:r>
              <a:rPr sz="2305" b="1" spc="-131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Homes</a:t>
            </a:r>
            <a:endParaRPr sz="2305">
              <a:latin typeface="Georgia"/>
              <a:cs typeface="Georgia"/>
            </a:endParaRPr>
          </a:p>
          <a:p>
            <a:pPr marL="15824">
              <a:spcBef>
                <a:spcPts val="1595"/>
              </a:spcBef>
            </a:pPr>
            <a:r>
              <a:rPr sz="1682" spc="12" dirty="0">
                <a:solidFill>
                  <a:srgbClr val="262424"/>
                </a:solidFill>
                <a:latin typeface="Tahoma"/>
                <a:cs typeface="Tahoma"/>
              </a:rPr>
              <a:t>Personalised</a:t>
            </a:r>
            <a:r>
              <a:rPr sz="1682" spc="243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87" dirty="0">
                <a:solidFill>
                  <a:srgbClr val="262424"/>
                </a:solidFill>
                <a:latin typeface="Tahoma"/>
                <a:cs typeface="Tahoma"/>
              </a:rPr>
              <a:t>eco-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challenges.</a:t>
            </a:r>
            <a:endParaRPr sz="1682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1001" y="9277769"/>
            <a:ext cx="12759559" cy="867938"/>
            <a:chOff x="594717" y="8500467"/>
            <a:chExt cx="10240645" cy="696595"/>
          </a:xfrm>
        </p:grpSpPr>
        <p:sp>
          <p:nvSpPr>
            <p:cNvPr id="16" name="object 16"/>
            <p:cNvSpPr/>
            <p:nvPr/>
          </p:nvSpPr>
          <p:spPr>
            <a:xfrm>
              <a:off x="600075" y="850582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075" y="850582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8950" y="8731440"/>
              <a:ext cx="257175" cy="225425"/>
            </a:xfrm>
            <a:custGeom>
              <a:avLst/>
              <a:gdLst/>
              <a:ahLst/>
              <a:cxnLst/>
              <a:rect l="l" t="t" r="r" b="b"/>
              <a:pathLst>
                <a:path w="257175" h="225425">
                  <a:moveTo>
                    <a:pt x="12458" y="0"/>
                  </a:moveTo>
                  <a:lnTo>
                    <a:pt x="3619" y="0"/>
                  </a:lnTo>
                  <a:lnTo>
                    <a:pt x="0" y="3619"/>
                  </a:lnTo>
                  <a:lnTo>
                    <a:pt x="0" y="184848"/>
                  </a:lnTo>
                  <a:lnTo>
                    <a:pt x="3156" y="200497"/>
                  </a:lnTo>
                  <a:lnTo>
                    <a:pt x="11766" y="213269"/>
                  </a:lnTo>
                  <a:lnTo>
                    <a:pt x="24538" y="221876"/>
                  </a:lnTo>
                  <a:lnTo>
                    <a:pt x="40182" y="225031"/>
                  </a:lnTo>
                  <a:lnTo>
                    <a:pt x="253555" y="225031"/>
                  </a:lnTo>
                  <a:lnTo>
                    <a:pt x="257175" y="221411"/>
                  </a:lnTo>
                  <a:lnTo>
                    <a:pt x="257175" y="212572"/>
                  </a:lnTo>
                  <a:lnTo>
                    <a:pt x="253555" y="208965"/>
                  </a:lnTo>
                  <a:lnTo>
                    <a:pt x="40182" y="208965"/>
                  </a:lnTo>
                  <a:lnTo>
                    <a:pt x="30801" y="207070"/>
                  </a:lnTo>
                  <a:lnTo>
                    <a:pt x="23139" y="201903"/>
                  </a:lnTo>
                  <a:lnTo>
                    <a:pt x="17972" y="194237"/>
                  </a:lnTo>
                  <a:lnTo>
                    <a:pt x="16078" y="184848"/>
                  </a:lnTo>
                  <a:lnTo>
                    <a:pt x="16078" y="3619"/>
                  </a:lnTo>
                  <a:lnTo>
                    <a:pt x="12458" y="0"/>
                  </a:lnTo>
                  <a:close/>
                </a:path>
                <a:path w="257175" h="225425">
                  <a:moveTo>
                    <a:pt x="190525" y="114884"/>
                  </a:moveTo>
                  <a:lnTo>
                    <a:pt x="179171" y="126238"/>
                  </a:lnTo>
                  <a:lnTo>
                    <a:pt x="213677" y="160743"/>
                  </a:lnTo>
                  <a:lnTo>
                    <a:pt x="180428" y="160743"/>
                  </a:lnTo>
                  <a:lnTo>
                    <a:pt x="176809" y="164350"/>
                  </a:lnTo>
                  <a:lnTo>
                    <a:pt x="176809" y="173202"/>
                  </a:lnTo>
                  <a:lnTo>
                    <a:pt x="180428" y="176809"/>
                  </a:lnTo>
                  <a:lnTo>
                    <a:pt x="237490" y="176809"/>
                  </a:lnTo>
                  <a:lnTo>
                    <a:pt x="241096" y="173202"/>
                  </a:lnTo>
                  <a:lnTo>
                    <a:pt x="241096" y="149390"/>
                  </a:lnTo>
                  <a:lnTo>
                    <a:pt x="225031" y="149390"/>
                  </a:lnTo>
                  <a:lnTo>
                    <a:pt x="190525" y="114884"/>
                  </a:lnTo>
                  <a:close/>
                </a:path>
                <a:path w="257175" h="225425">
                  <a:moveTo>
                    <a:pt x="237490" y="112522"/>
                  </a:moveTo>
                  <a:lnTo>
                    <a:pt x="228650" y="112522"/>
                  </a:lnTo>
                  <a:lnTo>
                    <a:pt x="225031" y="116141"/>
                  </a:lnTo>
                  <a:lnTo>
                    <a:pt x="225031" y="149390"/>
                  </a:lnTo>
                  <a:lnTo>
                    <a:pt x="241096" y="149390"/>
                  </a:lnTo>
                  <a:lnTo>
                    <a:pt x="241096" y="116141"/>
                  </a:lnTo>
                  <a:lnTo>
                    <a:pt x="237490" y="112522"/>
                  </a:lnTo>
                  <a:close/>
                </a:path>
                <a:path w="257175" h="225425">
                  <a:moveTo>
                    <a:pt x="106591" y="64300"/>
                  </a:moveTo>
                  <a:lnTo>
                    <a:pt x="102374" y="64300"/>
                  </a:lnTo>
                  <a:lnTo>
                    <a:pt x="100304" y="65163"/>
                  </a:lnTo>
                  <a:lnTo>
                    <a:pt x="47472" y="117995"/>
                  </a:lnTo>
                  <a:lnTo>
                    <a:pt x="47472" y="123126"/>
                  </a:lnTo>
                  <a:lnTo>
                    <a:pt x="53695" y="129349"/>
                  </a:lnTo>
                  <a:lnTo>
                    <a:pt x="58813" y="129349"/>
                  </a:lnTo>
                  <a:lnTo>
                    <a:pt x="104482" y="83693"/>
                  </a:lnTo>
                  <a:lnTo>
                    <a:pt x="127184" y="83693"/>
                  </a:lnTo>
                  <a:lnTo>
                    <a:pt x="108648" y="65163"/>
                  </a:lnTo>
                  <a:lnTo>
                    <a:pt x="106591" y="64300"/>
                  </a:lnTo>
                  <a:close/>
                </a:path>
                <a:path w="257175" h="225425">
                  <a:moveTo>
                    <a:pt x="127184" y="83693"/>
                  </a:moveTo>
                  <a:lnTo>
                    <a:pt x="104482" y="83693"/>
                  </a:lnTo>
                  <a:lnTo>
                    <a:pt x="142100" y="121310"/>
                  </a:lnTo>
                  <a:lnTo>
                    <a:pt x="147218" y="121310"/>
                  </a:lnTo>
                  <a:lnTo>
                    <a:pt x="167363" y="101168"/>
                  </a:lnTo>
                  <a:lnTo>
                    <a:pt x="144665" y="101168"/>
                  </a:lnTo>
                  <a:lnTo>
                    <a:pt x="127184" y="83693"/>
                  </a:lnTo>
                  <a:close/>
                </a:path>
                <a:path w="257175" h="225425">
                  <a:moveTo>
                    <a:pt x="237490" y="16078"/>
                  </a:moveTo>
                  <a:lnTo>
                    <a:pt x="180428" y="16078"/>
                  </a:lnTo>
                  <a:lnTo>
                    <a:pt x="176809" y="19697"/>
                  </a:lnTo>
                  <a:lnTo>
                    <a:pt x="176809" y="28536"/>
                  </a:lnTo>
                  <a:lnTo>
                    <a:pt x="180428" y="32156"/>
                  </a:lnTo>
                  <a:lnTo>
                    <a:pt x="213677" y="32156"/>
                  </a:lnTo>
                  <a:lnTo>
                    <a:pt x="144665" y="101168"/>
                  </a:lnTo>
                  <a:lnTo>
                    <a:pt x="167363" y="101168"/>
                  </a:lnTo>
                  <a:lnTo>
                    <a:pt x="225031" y="43510"/>
                  </a:lnTo>
                  <a:lnTo>
                    <a:pt x="241096" y="43510"/>
                  </a:lnTo>
                  <a:lnTo>
                    <a:pt x="241096" y="19697"/>
                  </a:lnTo>
                  <a:lnTo>
                    <a:pt x="237490" y="16078"/>
                  </a:lnTo>
                  <a:close/>
                </a:path>
                <a:path w="257175" h="225425">
                  <a:moveTo>
                    <a:pt x="241096" y="43510"/>
                  </a:moveTo>
                  <a:lnTo>
                    <a:pt x="225031" y="43510"/>
                  </a:lnTo>
                  <a:lnTo>
                    <a:pt x="225031" y="76758"/>
                  </a:lnTo>
                  <a:lnTo>
                    <a:pt x="228650" y="80378"/>
                  </a:lnTo>
                  <a:lnTo>
                    <a:pt x="237490" y="80378"/>
                  </a:lnTo>
                  <a:lnTo>
                    <a:pt x="241096" y="76758"/>
                  </a:lnTo>
                  <a:lnTo>
                    <a:pt x="241096" y="4351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15000" y="850582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5000" y="850582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1071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43875" y="8715374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34391" y="80365"/>
                  </a:moveTo>
                  <a:lnTo>
                    <a:pt x="122783" y="80365"/>
                  </a:lnTo>
                  <a:lnTo>
                    <a:pt x="117030" y="80937"/>
                  </a:lnTo>
                  <a:lnTo>
                    <a:pt x="74650" y="98488"/>
                  </a:lnTo>
                  <a:lnTo>
                    <a:pt x="49136" y="129578"/>
                  </a:lnTo>
                  <a:lnTo>
                    <a:pt x="40182" y="162966"/>
                  </a:lnTo>
                  <a:lnTo>
                    <a:pt x="40300" y="175755"/>
                  </a:lnTo>
                  <a:lnTo>
                    <a:pt x="40544" y="178219"/>
                  </a:lnTo>
                  <a:lnTo>
                    <a:pt x="40624" y="179019"/>
                  </a:lnTo>
                  <a:lnTo>
                    <a:pt x="40683" y="179616"/>
                  </a:lnTo>
                  <a:lnTo>
                    <a:pt x="40754" y="180327"/>
                  </a:lnTo>
                  <a:lnTo>
                    <a:pt x="43014" y="191706"/>
                  </a:lnTo>
                  <a:lnTo>
                    <a:pt x="44691" y="197243"/>
                  </a:lnTo>
                  <a:lnTo>
                    <a:pt x="49136" y="207962"/>
                  </a:lnTo>
                  <a:lnTo>
                    <a:pt x="51779" y="212915"/>
                  </a:lnTo>
                  <a:lnTo>
                    <a:pt x="51854" y="213055"/>
                  </a:lnTo>
                  <a:lnTo>
                    <a:pt x="84302" y="245503"/>
                  </a:lnTo>
                  <a:lnTo>
                    <a:pt x="122783" y="257175"/>
                  </a:lnTo>
                  <a:lnTo>
                    <a:pt x="134391" y="257175"/>
                  </a:lnTo>
                  <a:lnTo>
                    <a:pt x="172872" y="245503"/>
                  </a:lnTo>
                  <a:lnTo>
                    <a:pt x="179446" y="241109"/>
                  </a:lnTo>
                  <a:lnTo>
                    <a:pt x="123837" y="241109"/>
                  </a:lnTo>
                  <a:lnTo>
                    <a:pt x="119126" y="240639"/>
                  </a:lnTo>
                  <a:lnTo>
                    <a:pt x="80784" y="223278"/>
                  </a:lnTo>
                  <a:lnTo>
                    <a:pt x="71183" y="213055"/>
                  </a:lnTo>
                  <a:lnTo>
                    <a:pt x="71069" y="212915"/>
                  </a:lnTo>
                  <a:lnTo>
                    <a:pt x="65909" y="205200"/>
                  </a:lnTo>
                  <a:lnTo>
                    <a:pt x="65786" y="205016"/>
                  </a:lnTo>
                  <a:lnTo>
                    <a:pt x="63563" y="200850"/>
                  </a:lnTo>
                  <a:lnTo>
                    <a:pt x="56337" y="162966"/>
                  </a:lnTo>
                  <a:lnTo>
                    <a:pt x="56676" y="159473"/>
                  </a:lnTo>
                  <a:lnTo>
                    <a:pt x="74066" y="120980"/>
                  </a:lnTo>
                  <a:lnTo>
                    <a:pt x="109816" y="98755"/>
                  </a:lnTo>
                  <a:lnTo>
                    <a:pt x="123837" y="96443"/>
                  </a:lnTo>
                  <a:lnTo>
                    <a:pt x="179465" y="96443"/>
                  </a:lnTo>
                  <a:lnTo>
                    <a:pt x="172872" y="92036"/>
                  </a:lnTo>
                  <a:lnTo>
                    <a:pt x="167779" y="89319"/>
                  </a:lnTo>
                  <a:lnTo>
                    <a:pt x="157048" y="84874"/>
                  </a:lnTo>
                  <a:lnTo>
                    <a:pt x="151523" y="83197"/>
                  </a:lnTo>
                  <a:lnTo>
                    <a:pt x="140144" y="80937"/>
                  </a:lnTo>
                  <a:lnTo>
                    <a:pt x="134391" y="80365"/>
                  </a:lnTo>
                  <a:close/>
                </a:path>
                <a:path w="257175" h="257175">
                  <a:moveTo>
                    <a:pt x="179465" y="96443"/>
                  </a:moveTo>
                  <a:lnTo>
                    <a:pt x="133337" y="96443"/>
                  </a:lnTo>
                  <a:lnTo>
                    <a:pt x="138049" y="96901"/>
                  </a:lnTo>
                  <a:lnTo>
                    <a:pt x="147358" y="98755"/>
                  </a:lnTo>
                  <a:lnTo>
                    <a:pt x="183108" y="120980"/>
                  </a:lnTo>
                  <a:lnTo>
                    <a:pt x="200485" y="159344"/>
                  </a:lnTo>
                  <a:lnTo>
                    <a:pt x="200837" y="162966"/>
                  </a:lnTo>
                  <a:lnTo>
                    <a:pt x="200721" y="175755"/>
                  </a:lnTo>
                  <a:lnTo>
                    <a:pt x="186105" y="212915"/>
                  </a:lnTo>
                  <a:lnTo>
                    <a:pt x="151879" y="237413"/>
                  </a:lnTo>
                  <a:lnTo>
                    <a:pt x="133337" y="241109"/>
                  </a:lnTo>
                  <a:lnTo>
                    <a:pt x="179446" y="241109"/>
                  </a:lnTo>
                  <a:lnTo>
                    <a:pt x="205320" y="213055"/>
                  </a:lnTo>
                  <a:lnTo>
                    <a:pt x="216874" y="175755"/>
                  </a:lnTo>
                  <a:lnTo>
                    <a:pt x="216992" y="162966"/>
                  </a:lnTo>
                  <a:lnTo>
                    <a:pt x="216450" y="157518"/>
                  </a:lnTo>
                  <a:lnTo>
                    <a:pt x="205395" y="124625"/>
                  </a:lnTo>
                  <a:lnTo>
                    <a:pt x="205320" y="124485"/>
                  </a:lnTo>
                  <a:lnTo>
                    <a:pt x="198869" y="114833"/>
                  </a:lnTo>
                  <a:lnTo>
                    <a:pt x="195199" y="110363"/>
                  </a:lnTo>
                  <a:lnTo>
                    <a:pt x="186994" y="102158"/>
                  </a:lnTo>
                  <a:lnTo>
                    <a:pt x="182524" y="98488"/>
                  </a:lnTo>
                  <a:lnTo>
                    <a:pt x="179465" y="96443"/>
                  </a:lnTo>
                  <a:close/>
                </a:path>
                <a:path w="257175" h="257175">
                  <a:moveTo>
                    <a:pt x="128587" y="117563"/>
                  </a:moveTo>
                  <a:lnTo>
                    <a:pt x="122408" y="119240"/>
                  </a:lnTo>
                  <a:lnTo>
                    <a:pt x="117792" y="124269"/>
                  </a:lnTo>
                  <a:lnTo>
                    <a:pt x="109067" y="141947"/>
                  </a:lnTo>
                  <a:lnTo>
                    <a:pt x="108742" y="141947"/>
                  </a:lnTo>
                  <a:lnTo>
                    <a:pt x="89311" y="144767"/>
                  </a:lnTo>
                  <a:lnTo>
                    <a:pt x="89550" y="144767"/>
                  </a:lnTo>
                  <a:lnTo>
                    <a:pt x="83420" y="147583"/>
                  </a:lnTo>
                  <a:lnTo>
                    <a:pt x="79930" y="152939"/>
                  </a:lnTo>
                  <a:lnTo>
                    <a:pt x="79854" y="154508"/>
                  </a:lnTo>
                  <a:lnTo>
                    <a:pt x="79735" y="156972"/>
                  </a:lnTo>
                  <a:lnTo>
                    <a:pt x="79707" y="159473"/>
                  </a:lnTo>
                  <a:lnTo>
                    <a:pt x="82283" y="164020"/>
                  </a:lnTo>
                  <a:lnTo>
                    <a:pt x="83033" y="165303"/>
                  </a:lnTo>
                  <a:lnTo>
                    <a:pt x="96272" y="178219"/>
                  </a:lnTo>
                  <a:lnTo>
                    <a:pt x="97031" y="179019"/>
                  </a:lnTo>
                  <a:lnTo>
                    <a:pt x="93675" y="198399"/>
                  </a:lnTo>
                  <a:lnTo>
                    <a:pt x="94425" y="205016"/>
                  </a:lnTo>
                  <a:lnTo>
                    <a:pt x="94446" y="205200"/>
                  </a:lnTo>
                  <a:lnTo>
                    <a:pt x="98466" y="210204"/>
                  </a:lnTo>
                  <a:lnTo>
                    <a:pt x="104462" y="212483"/>
                  </a:lnTo>
                  <a:lnTo>
                    <a:pt x="111163" y="211112"/>
                  </a:lnTo>
                  <a:lnTo>
                    <a:pt x="128587" y="201968"/>
                  </a:lnTo>
                  <a:lnTo>
                    <a:pt x="163044" y="201968"/>
                  </a:lnTo>
                  <a:lnTo>
                    <a:pt x="163449" y="198399"/>
                  </a:lnTo>
                  <a:lnTo>
                    <a:pt x="162530" y="193027"/>
                  </a:lnTo>
                  <a:lnTo>
                    <a:pt x="110959" y="193027"/>
                  </a:lnTo>
                  <a:lnTo>
                    <a:pt x="113148" y="180327"/>
                  </a:lnTo>
                  <a:lnTo>
                    <a:pt x="113910" y="175755"/>
                  </a:lnTo>
                  <a:lnTo>
                    <a:pt x="113561" y="174574"/>
                  </a:lnTo>
                  <a:lnTo>
                    <a:pt x="112661" y="171729"/>
                  </a:lnTo>
                  <a:lnTo>
                    <a:pt x="109804" y="168973"/>
                  </a:lnTo>
                  <a:lnTo>
                    <a:pt x="100063" y="159473"/>
                  </a:lnTo>
                  <a:lnTo>
                    <a:pt x="117436" y="156972"/>
                  </a:lnTo>
                  <a:lnTo>
                    <a:pt x="120853" y="154508"/>
                  </a:lnTo>
                  <a:lnTo>
                    <a:pt x="122605" y="150939"/>
                  </a:lnTo>
                  <a:lnTo>
                    <a:pt x="123019" y="149999"/>
                  </a:lnTo>
                  <a:lnTo>
                    <a:pt x="128587" y="138734"/>
                  </a:lnTo>
                  <a:lnTo>
                    <a:pt x="146510" y="138734"/>
                  </a:lnTo>
                  <a:lnTo>
                    <a:pt x="139557" y="124625"/>
                  </a:lnTo>
                  <a:lnTo>
                    <a:pt x="139488" y="124485"/>
                  </a:lnTo>
                  <a:lnTo>
                    <a:pt x="139382" y="124269"/>
                  </a:lnTo>
                  <a:lnTo>
                    <a:pt x="134766" y="119240"/>
                  </a:lnTo>
                  <a:lnTo>
                    <a:pt x="128587" y="117563"/>
                  </a:lnTo>
                  <a:close/>
                </a:path>
                <a:path w="257175" h="257175">
                  <a:moveTo>
                    <a:pt x="163044" y="201968"/>
                  </a:moveTo>
                  <a:lnTo>
                    <a:pt x="128587" y="201968"/>
                  </a:lnTo>
                  <a:lnTo>
                    <a:pt x="145961" y="211112"/>
                  </a:lnTo>
                  <a:lnTo>
                    <a:pt x="152661" y="212483"/>
                  </a:lnTo>
                  <a:lnTo>
                    <a:pt x="158657" y="210204"/>
                  </a:lnTo>
                  <a:lnTo>
                    <a:pt x="162677" y="205200"/>
                  </a:lnTo>
                  <a:lnTo>
                    <a:pt x="163044" y="201968"/>
                  </a:lnTo>
                  <a:close/>
                </a:path>
                <a:path w="257175" h="257175">
                  <a:moveTo>
                    <a:pt x="130695" y="184848"/>
                  </a:moveTo>
                  <a:lnTo>
                    <a:pt x="126530" y="184848"/>
                  </a:lnTo>
                  <a:lnTo>
                    <a:pt x="110959" y="193027"/>
                  </a:lnTo>
                  <a:lnTo>
                    <a:pt x="146265" y="193027"/>
                  </a:lnTo>
                  <a:lnTo>
                    <a:pt x="130695" y="184848"/>
                  </a:lnTo>
                  <a:close/>
                </a:path>
                <a:path w="257175" h="257175">
                  <a:moveTo>
                    <a:pt x="146510" y="138734"/>
                  </a:moveTo>
                  <a:lnTo>
                    <a:pt x="128587" y="138734"/>
                  </a:lnTo>
                  <a:lnTo>
                    <a:pt x="136372" y="154508"/>
                  </a:lnTo>
                  <a:lnTo>
                    <a:pt x="139788" y="156972"/>
                  </a:lnTo>
                  <a:lnTo>
                    <a:pt x="157162" y="159473"/>
                  </a:lnTo>
                  <a:lnTo>
                    <a:pt x="147421" y="168973"/>
                  </a:lnTo>
                  <a:lnTo>
                    <a:pt x="144564" y="171729"/>
                  </a:lnTo>
                  <a:lnTo>
                    <a:pt x="143306" y="175755"/>
                  </a:lnTo>
                  <a:lnTo>
                    <a:pt x="146265" y="193027"/>
                  </a:lnTo>
                  <a:lnTo>
                    <a:pt x="162530" y="193027"/>
                  </a:lnTo>
                  <a:lnTo>
                    <a:pt x="160358" y="180327"/>
                  </a:lnTo>
                  <a:lnTo>
                    <a:pt x="160236" y="179616"/>
                  </a:lnTo>
                  <a:lnTo>
                    <a:pt x="160134" y="179019"/>
                  </a:lnTo>
                  <a:lnTo>
                    <a:pt x="174193" y="165303"/>
                  </a:lnTo>
                  <a:lnTo>
                    <a:pt x="177478" y="159473"/>
                  </a:lnTo>
                  <a:lnTo>
                    <a:pt x="177436" y="156972"/>
                  </a:lnTo>
                  <a:lnTo>
                    <a:pt x="148069" y="141947"/>
                  </a:lnTo>
                  <a:lnTo>
                    <a:pt x="146510" y="138734"/>
                  </a:lnTo>
                  <a:close/>
                </a:path>
                <a:path w="257175" h="257175">
                  <a:moveTo>
                    <a:pt x="76898" y="0"/>
                  </a:moveTo>
                  <a:lnTo>
                    <a:pt x="5524" y="0"/>
                  </a:lnTo>
                  <a:lnTo>
                    <a:pt x="0" y="5524"/>
                  </a:lnTo>
                  <a:lnTo>
                    <a:pt x="0" y="14770"/>
                  </a:lnTo>
                  <a:lnTo>
                    <a:pt x="698" y="17183"/>
                  </a:lnTo>
                  <a:lnTo>
                    <a:pt x="2057" y="19189"/>
                  </a:lnTo>
                  <a:lnTo>
                    <a:pt x="53441" y="96189"/>
                  </a:lnTo>
                  <a:lnTo>
                    <a:pt x="57164" y="92316"/>
                  </a:lnTo>
                  <a:lnTo>
                    <a:pt x="61277" y="88709"/>
                  </a:lnTo>
                  <a:lnTo>
                    <a:pt x="65595" y="85445"/>
                  </a:lnTo>
                  <a:lnTo>
                    <a:pt x="19342" y="16065"/>
                  </a:lnTo>
                  <a:lnTo>
                    <a:pt x="90010" y="16065"/>
                  </a:lnTo>
                  <a:lnTo>
                    <a:pt x="85039" y="7785"/>
                  </a:lnTo>
                  <a:lnTo>
                    <a:pt x="82118" y="2959"/>
                  </a:lnTo>
                  <a:lnTo>
                    <a:pt x="76898" y="0"/>
                  </a:lnTo>
                  <a:close/>
                </a:path>
                <a:path w="257175" h="257175">
                  <a:moveTo>
                    <a:pt x="256800" y="16065"/>
                  </a:moveTo>
                  <a:lnTo>
                    <a:pt x="237832" y="16065"/>
                  </a:lnTo>
                  <a:lnTo>
                    <a:pt x="191630" y="85445"/>
                  </a:lnTo>
                  <a:lnTo>
                    <a:pt x="195948" y="88709"/>
                  </a:lnTo>
                  <a:lnTo>
                    <a:pt x="200012" y="92316"/>
                  </a:lnTo>
                  <a:lnTo>
                    <a:pt x="203784" y="96189"/>
                  </a:lnTo>
                  <a:lnTo>
                    <a:pt x="255117" y="19189"/>
                  </a:lnTo>
                  <a:lnTo>
                    <a:pt x="256476" y="17183"/>
                  </a:lnTo>
                  <a:lnTo>
                    <a:pt x="256800" y="16065"/>
                  </a:lnTo>
                  <a:close/>
                </a:path>
                <a:path w="257175" h="257175">
                  <a:moveTo>
                    <a:pt x="90010" y="16065"/>
                  </a:moveTo>
                  <a:lnTo>
                    <a:pt x="71272" y="16065"/>
                  </a:lnTo>
                  <a:lnTo>
                    <a:pt x="102209" y="67665"/>
                  </a:lnTo>
                  <a:lnTo>
                    <a:pt x="107696" y="66255"/>
                  </a:lnTo>
                  <a:lnTo>
                    <a:pt x="113372" y="65252"/>
                  </a:lnTo>
                  <a:lnTo>
                    <a:pt x="119202" y="64693"/>
                  </a:lnTo>
                  <a:lnTo>
                    <a:pt x="90010" y="16065"/>
                  </a:lnTo>
                  <a:close/>
                </a:path>
                <a:path w="257175" h="257175">
                  <a:moveTo>
                    <a:pt x="251650" y="0"/>
                  </a:moveTo>
                  <a:lnTo>
                    <a:pt x="180276" y="0"/>
                  </a:lnTo>
                  <a:lnTo>
                    <a:pt x="174993" y="2959"/>
                  </a:lnTo>
                  <a:lnTo>
                    <a:pt x="172135" y="7785"/>
                  </a:lnTo>
                  <a:lnTo>
                    <a:pt x="137972" y="64693"/>
                  </a:lnTo>
                  <a:lnTo>
                    <a:pt x="144385" y="65252"/>
                  </a:lnTo>
                  <a:lnTo>
                    <a:pt x="144089" y="65252"/>
                  </a:lnTo>
                  <a:lnTo>
                    <a:pt x="149669" y="66255"/>
                  </a:lnTo>
                  <a:lnTo>
                    <a:pt x="154965" y="67665"/>
                  </a:lnTo>
                  <a:lnTo>
                    <a:pt x="185902" y="16065"/>
                  </a:lnTo>
                  <a:lnTo>
                    <a:pt x="256800" y="16065"/>
                  </a:lnTo>
                  <a:lnTo>
                    <a:pt x="257175" y="14770"/>
                  </a:lnTo>
                  <a:lnTo>
                    <a:pt x="257175" y="5524"/>
                  </a:lnTo>
                  <a:lnTo>
                    <a:pt x="251650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5475" y="10304089"/>
            <a:ext cx="2929785" cy="835528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06" dirty="0">
                <a:solidFill>
                  <a:srgbClr val="262424"/>
                </a:solidFill>
                <a:latin typeface="Georgia"/>
                <a:cs typeface="Georgia"/>
              </a:rPr>
              <a:t>Real-</a:t>
            </a:r>
            <a:r>
              <a:rPr sz="2305" b="1" spc="-181" dirty="0">
                <a:solidFill>
                  <a:srgbClr val="262424"/>
                </a:solidFill>
                <a:latin typeface="Georgia"/>
                <a:cs typeface="Georgia"/>
              </a:rPr>
              <a:t>Time</a:t>
            </a:r>
            <a:r>
              <a:rPr sz="2305" b="1" spc="-112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Data</a:t>
            </a:r>
            <a:endParaRPr sz="2305">
              <a:latin typeface="Georgia"/>
              <a:cs typeface="Georgia"/>
            </a:endParaRPr>
          </a:p>
          <a:p>
            <a:pPr marL="15824">
              <a:spcBef>
                <a:spcPts val="1595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Link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city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energy</a:t>
            </a:r>
            <a:r>
              <a:rPr sz="1682" spc="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682" spc="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waste.</a:t>
            </a:r>
            <a:endParaRPr sz="1682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8530" y="10304089"/>
            <a:ext cx="3102265" cy="835528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81" dirty="0">
                <a:solidFill>
                  <a:srgbClr val="262424"/>
                </a:solidFill>
                <a:latin typeface="Georgia"/>
                <a:cs typeface="Georgia"/>
              </a:rPr>
              <a:t>Gamification</a:t>
            </a:r>
            <a:endParaRPr sz="2305">
              <a:latin typeface="Georgia"/>
              <a:cs typeface="Georgia"/>
            </a:endParaRPr>
          </a:p>
          <a:p>
            <a:pPr marL="15824">
              <a:spcBef>
                <a:spcPts val="1595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Engaging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learning</a:t>
            </a:r>
            <a:r>
              <a:rPr sz="1682" spc="6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rewards.</a:t>
            </a:r>
            <a:endParaRPr sz="168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313578"/>
            <a:ext cx="14241463" cy="8829707"/>
          </a:xfrm>
          <a:custGeom>
            <a:avLst/>
            <a:gdLst/>
            <a:ahLst/>
            <a:cxnLst/>
            <a:rect l="l" t="t" r="r" b="b"/>
            <a:pathLst>
              <a:path w="11430000" h="7086600">
                <a:moveTo>
                  <a:pt x="11430000" y="0"/>
                </a:moveTo>
                <a:lnTo>
                  <a:pt x="0" y="0"/>
                </a:lnTo>
                <a:lnTo>
                  <a:pt x="0" y="7086600"/>
                </a:lnTo>
                <a:lnTo>
                  <a:pt x="11430000" y="70866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DF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53" y="-789413"/>
            <a:ext cx="11927225" cy="727001"/>
          </a:xfrm>
          <a:prstGeom prst="rect">
            <a:avLst/>
          </a:prstGeom>
        </p:spPr>
        <p:txBody>
          <a:bodyPr vert="horz" wrap="square" lIns="0" tIns="17406" rIns="0" bIns="0" rtlCol="0">
            <a:spAutoFit/>
          </a:bodyPr>
          <a:lstStyle/>
          <a:p>
            <a:pPr marL="15824">
              <a:spcBef>
                <a:spcPts val="137"/>
              </a:spcBef>
            </a:pPr>
            <a:r>
              <a:rPr spc="-386" dirty="0"/>
              <a:t>Conclusion:</a:t>
            </a:r>
            <a:r>
              <a:rPr spc="-343" dirty="0"/>
              <a:t> </a:t>
            </a:r>
            <a:r>
              <a:rPr spc="-480" dirty="0"/>
              <a:t>Empowering</a:t>
            </a:r>
            <a:r>
              <a:rPr spc="-324" dirty="0"/>
              <a:t> </a:t>
            </a:r>
            <a:r>
              <a:rPr spc="-330" dirty="0"/>
              <a:t>a </a:t>
            </a:r>
            <a:r>
              <a:rPr spc="-355" dirty="0"/>
              <a:t>Sustainable</a:t>
            </a:r>
            <a:r>
              <a:rPr spc="-324" dirty="0"/>
              <a:t> </a:t>
            </a:r>
            <a:r>
              <a:rPr spc="-449" dirty="0"/>
              <a:t>Future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676" y="573416"/>
            <a:ext cx="6111960" cy="61119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93693" y="573415"/>
            <a:ext cx="474715" cy="474715"/>
            <a:chOff x="5934075" y="1514474"/>
            <a:chExt cx="381000" cy="381000"/>
          </a:xfrm>
        </p:grpSpPr>
        <p:sp>
          <p:nvSpPr>
            <p:cNvPr id="6" name="object 6"/>
            <p:cNvSpPr/>
            <p:nvPr/>
          </p:nvSpPr>
          <p:spPr>
            <a:xfrm>
              <a:off x="5938837" y="1519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38837" y="1519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31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66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31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43"/>
                  </a:lnTo>
                  <a:lnTo>
                    <a:pt x="370408" y="326999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4203" y="337362"/>
                  </a:lnTo>
                  <a:lnTo>
                    <a:pt x="2819" y="334022"/>
                  </a:lnTo>
                  <a:lnTo>
                    <a:pt x="1765" y="330568"/>
                  </a:lnTo>
                  <a:lnTo>
                    <a:pt x="1066" y="326999"/>
                  </a:lnTo>
                  <a:lnTo>
                    <a:pt x="355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3185" y="1566265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97205" y="247434"/>
                  </a:moveTo>
                  <a:lnTo>
                    <a:pt x="79527" y="247434"/>
                  </a:lnTo>
                  <a:lnTo>
                    <a:pt x="79527" y="278790"/>
                  </a:lnTo>
                  <a:lnTo>
                    <a:pt x="83515" y="282778"/>
                  </a:lnTo>
                  <a:lnTo>
                    <a:pt x="93230" y="282778"/>
                  </a:lnTo>
                  <a:lnTo>
                    <a:pt x="97205" y="278790"/>
                  </a:lnTo>
                  <a:lnTo>
                    <a:pt x="97205" y="247434"/>
                  </a:lnTo>
                  <a:close/>
                </a:path>
                <a:path w="283210" h="283210">
                  <a:moveTo>
                    <a:pt x="150228" y="247434"/>
                  </a:moveTo>
                  <a:lnTo>
                    <a:pt x="132549" y="247434"/>
                  </a:lnTo>
                  <a:lnTo>
                    <a:pt x="132549" y="278790"/>
                  </a:lnTo>
                  <a:lnTo>
                    <a:pt x="136525" y="282778"/>
                  </a:lnTo>
                  <a:lnTo>
                    <a:pt x="146253" y="282778"/>
                  </a:lnTo>
                  <a:lnTo>
                    <a:pt x="150228" y="278790"/>
                  </a:lnTo>
                  <a:lnTo>
                    <a:pt x="150228" y="247434"/>
                  </a:lnTo>
                  <a:close/>
                </a:path>
                <a:path w="283210" h="283210">
                  <a:moveTo>
                    <a:pt x="203250" y="247434"/>
                  </a:moveTo>
                  <a:lnTo>
                    <a:pt x="185572" y="247434"/>
                  </a:lnTo>
                  <a:lnTo>
                    <a:pt x="185572" y="278790"/>
                  </a:lnTo>
                  <a:lnTo>
                    <a:pt x="189547" y="282778"/>
                  </a:lnTo>
                  <a:lnTo>
                    <a:pt x="199263" y="282778"/>
                  </a:lnTo>
                  <a:lnTo>
                    <a:pt x="203250" y="278790"/>
                  </a:lnTo>
                  <a:lnTo>
                    <a:pt x="203250" y="247434"/>
                  </a:lnTo>
                  <a:close/>
                </a:path>
                <a:path w="283210" h="283210">
                  <a:moveTo>
                    <a:pt x="212077" y="35344"/>
                  </a:moveTo>
                  <a:lnTo>
                    <a:pt x="70700" y="35344"/>
                  </a:lnTo>
                  <a:lnTo>
                    <a:pt x="56946" y="38125"/>
                  </a:lnTo>
                  <a:lnTo>
                    <a:pt x="45707" y="45707"/>
                  </a:lnTo>
                  <a:lnTo>
                    <a:pt x="38125" y="56946"/>
                  </a:lnTo>
                  <a:lnTo>
                    <a:pt x="35344" y="70700"/>
                  </a:lnTo>
                  <a:lnTo>
                    <a:pt x="35344" y="79527"/>
                  </a:lnTo>
                  <a:lnTo>
                    <a:pt x="3975" y="79527"/>
                  </a:lnTo>
                  <a:lnTo>
                    <a:pt x="0" y="83515"/>
                  </a:lnTo>
                  <a:lnTo>
                    <a:pt x="0" y="93230"/>
                  </a:lnTo>
                  <a:lnTo>
                    <a:pt x="3975" y="97205"/>
                  </a:lnTo>
                  <a:lnTo>
                    <a:pt x="35344" y="97205"/>
                  </a:lnTo>
                  <a:lnTo>
                    <a:pt x="35344" y="132549"/>
                  </a:lnTo>
                  <a:lnTo>
                    <a:pt x="3975" y="132549"/>
                  </a:lnTo>
                  <a:lnTo>
                    <a:pt x="0" y="136525"/>
                  </a:lnTo>
                  <a:lnTo>
                    <a:pt x="0" y="146253"/>
                  </a:lnTo>
                  <a:lnTo>
                    <a:pt x="3975" y="150228"/>
                  </a:lnTo>
                  <a:lnTo>
                    <a:pt x="35344" y="150228"/>
                  </a:lnTo>
                  <a:lnTo>
                    <a:pt x="35344" y="185572"/>
                  </a:lnTo>
                  <a:lnTo>
                    <a:pt x="3975" y="185572"/>
                  </a:lnTo>
                  <a:lnTo>
                    <a:pt x="0" y="189547"/>
                  </a:lnTo>
                  <a:lnTo>
                    <a:pt x="0" y="199263"/>
                  </a:lnTo>
                  <a:lnTo>
                    <a:pt x="3975" y="203250"/>
                  </a:lnTo>
                  <a:lnTo>
                    <a:pt x="35344" y="203250"/>
                  </a:lnTo>
                  <a:lnTo>
                    <a:pt x="35344" y="212077"/>
                  </a:lnTo>
                  <a:lnTo>
                    <a:pt x="38125" y="225826"/>
                  </a:lnTo>
                  <a:lnTo>
                    <a:pt x="45707" y="237066"/>
                  </a:lnTo>
                  <a:lnTo>
                    <a:pt x="56946" y="244651"/>
                  </a:lnTo>
                  <a:lnTo>
                    <a:pt x="70700" y="247434"/>
                  </a:lnTo>
                  <a:lnTo>
                    <a:pt x="212077" y="247434"/>
                  </a:lnTo>
                  <a:lnTo>
                    <a:pt x="225831" y="244651"/>
                  </a:lnTo>
                  <a:lnTo>
                    <a:pt x="237070" y="237066"/>
                  </a:lnTo>
                  <a:lnTo>
                    <a:pt x="242002" y="229755"/>
                  </a:lnTo>
                  <a:lnTo>
                    <a:pt x="60921" y="229755"/>
                  </a:lnTo>
                  <a:lnTo>
                    <a:pt x="53022" y="221856"/>
                  </a:lnTo>
                  <a:lnTo>
                    <a:pt x="53022" y="60921"/>
                  </a:lnTo>
                  <a:lnTo>
                    <a:pt x="60921" y="53022"/>
                  </a:lnTo>
                  <a:lnTo>
                    <a:pt x="242005" y="53022"/>
                  </a:lnTo>
                  <a:lnTo>
                    <a:pt x="237070" y="45707"/>
                  </a:lnTo>
                  <a:lnTo>
                    <a:pt x="225831" y="38125"/>
                  </a:lnTo>
                  <a:lnTo>
                    <a:pt x="212077" y="35344"/>
                  </a:lnTo>
                  <a:close/>
                </a:path>
                <a:path w="283210" h="283210">
                  <a:moveTo>
                    <a:pt x="242005" y="53022"/>
                  </a:moveTo>
                  <a:lnTo>
                    <a:pt x="221856" y="53022"/>
                  </a:lnTo>
                  <a:lnTo>
                    <a:pt x="229755" y="60921"/>
                  </a:lnTo>
                  <a:lnTo>
                    <a:pt x="229755" y="221856"/>
                  </a:lnTo>
                  <a:lnTo>
                    <a:pt x="221856" y="229755"/>
                  </a:lnTo>
                  <a:lnTo>
                    <a:pt x="242002" y="229755"/>
                  </a:lnTo>
                  <a:lnTo>
                    <a:pt x="244652" y="225826"/>
                  </a:lnTo>
                  <a:lnTo>
                    <a:pt x="247434" y="212077"/>
                  </a:lnTo>
                  <a:lnTo>
                    <a:pt x="247434" y="203250"/>
                  </a:lnTo>
                  <a:lnTo>
                    <a:pt x="278803" y="203250"/>
                  </a:lnTo>
                  <a:lnTo>
                    <a:pt x="282778" y="199263"/>
                  </a:lnTo>
                  <a:lnTo>
                    <a:pt x="282778" y="189547"/>
                  </a:lnTo>
                  <a:lnTo>
                    <a:pt x="278803" y="185572"/>
                  </a:lnTo>
                  <a:lnTo>
                    <a:pt x="247434" y="185572"/>
                  </a:lnTo>
                  <a:lnTo>
                    <a:pt x="247434" y="150228"/>
                  </a:lnTo>
                  <a:lnTo>
                    <a:pt x="278803" y="150228"/>
                  </a:lnTo>
                  <a:lnTo>
                    <a:pt x="282778" y="146253"/>
                  </a:lnTo>
                  <a:lnTo>
                    <a:pt x="282778" y="136525"/>
                  </a:lnTo>
                  <a:lnTo>
                    <a:pt x="278803" y="132549"/>
                  </a:lnTo>
                  <a:lnTo>
                    <a:pt x="247434" y="132549"/>
                  </a:lnTo>
                  <a:lnTo>
                    <a:pt x="247434" y="97205"/>
                  </a:lnTo>
                  <a:lnTo>
                    <a:pt x="278803" y="97205"/>
                  </a:lnTo>
                  <a:lnTo>
                    <a:pt x="282778" y="93230"/>
                  </a:lnTo>
                  <a:lnTo>
                    <a:pt x="282778" y="83515"/>
                  </a:lnTo>
                  <a:lnTo>
                    <a:pt x="278803" y="79527"/>
                  </a:lnTo>
                  <a:lnTo>
                    <a:pt x="247434" y="79527"/>
                  </a:lnTo>
                  <a:lnTo>
                    <a:pt x="247434" y="70700"/>
                  </a:lnTo>
                  <a:lnTo>
                    <a:pt x="244652" y="56946"/>
                  </a:lnTo>
                  <a:lnTo>
                    <a:pt x="242005" y="53022"/>
                  </a:lnTo>
                  <a:close/>
                </a:path>
                <a:path w="283210" h="283210">
                  <a:moveTo>
                    <a:pt x="118541" y="97205"/>
                  </a:moveTo>
                  <a:lnTo>
                    <a:pt x="111326" y="97205"/>
                  </a:lnTo>
                  <a:lnTo>
                    <a:pt x="108191" y="99250"/>
                  </a:lnTo>
                  <a:lnTo>
                    <a:pt x="106807" y="102477"/>
                  </a:lnTo>
                  <a:lnTo>
                    <a:pt x="75854" y="173202"/>
                  </a:lnTo>
                  <a:lnTo>
                    <a:pt x="73921" y="177673"/>
                  </a:lnTo>
                  <a:lnTo>
                    <a:pt x="75466" y="181597"/>
                  </a:lnTo>
                  <a:lnTo>
                    <a:pt x="76060" y="182867"/>
                  </a:lnTo>
                  <a:lnTo>
                    <a:pt x="85001" y="186842"/>
                  </a:lnTo>
                  <a:lnTo>
                    <a:pt x="84756" y="186842"/>
                  </a:lnTo>
                  <a:lnTo>
                    <a:pt x="90131" y="184746"/>
                  </a:lnTo>
                  <a:lnTo>
                    <a:pt x="92034" y="180327"/>
                  </a:lnTo>
                  <a:lnTo>
                    <a:pt x="97485" y="167894"/>
                  </a:lnTo>
                  <a:lnTo>
                    <a:pt x="151602" y="167894"/>
                  </a:lnTo>
                  <a:lnTo>
                    <a:pt x="143875" y="150228"/>
                  </a:lnTo>
                  <a:lnTo>
                    <a:pt x="105219" y="150228"/>
                  </a:lnTo>
                  <a:lnTo>
                    <a:pt x="114884" y="128079"/>
                  </a:lnTo>
                  <a:lnTo>
                    <a:pt x="134187" y="128079"/>
                  </a:lnTo>
                  <a:lnTo>
                    <a:pt x="121577" y="99250"/>
                  </a:lnTo>
                  <a:lnTo>
                    <a:pt x="118541" y="97205"/>
                  </a:lnTo>
                  <a:close/>
                </a:path>
                <a:path w="283210" h="283210">
                  <a:moveTo>
                    <a:pt x="151602" y="167894"/>
                  </a:moveTo>
                  <a:lnTo>
                    <a:pt x="132270" y="167894"/>
                  </a:lnTo>
                  <a:lnTo>
                    <a:pt x="137744" y="180327"/>
                  </a:lnTo>
                  <a:lnTo>
                    <a:pt x="139738" y="184746"/>
                  </a:lnTo>
                  <a:lnTo>
                    <a:pt x="144919" y="186842"/>
                  </a:lnTo>
                  <a:lnTo>
                    <a:pt x="153873" y="182867"/>
                  </a:lnTo>
                  <a:lnTo>
                    <a:pt x="155854" y="177673"/>
                  </a:lnTo>
                  <a:lnTo>
                    <a:pt x="151602" y="167894"/>
                  </a:lnTo>
                  <a:close/>
                </a:path>
                <a:path w="283210" h="283210">
                  <a:moveTo>
                    <a:pt x="190436" y="97205"/>
                  </a:moveTo>
                  <a:lnTo>
                    <a:pt x="180708" y="97205"/>
                  </a:lnTo>
                  <a:lnTo>
                    <a:pt x="176733" y="101180"/>
                  </a:lnTo>
                  <a:lnTo>
                    <a:pt x="176733" y="181597"/>
                  </a:lnTo>
                  <a:lnTo>
                    <a:pt x="180708" y="185572"/>
                  </a:lnTo>
                  <a:lnTo>
                    <a:pt x="190436" y="185572"/>
                  </a:lnTo>
                  <a:lnTo>
                    <a:pt x="194411" y="181597"/>
                  </a:lnTo>
                  <a:lnTo>
                    <a:pt x="194411" y="101180"/>
                  </a:lnTo>
                  <a:lnTo>
                    <a:pt x="190436" y="97205"/>
                  </a:lnTo>
                  <a:close/>
                </a:path>
                <a:path w="283210" h="283210">
                  <a:moveTo>
                    <a:pt x="134187" y="128079"/>
                  </a:moveTo>
                  <a:lnTo>
                    <a:pt x="114884" y="128079"/>
                  </a:lnTo>
                  <a:lnTo>
                    <a:pt x="124599" y="150228"/>
                  </a:lnTo>
                  <a:lnTo>
                    <a:pt x="143875" y="150228"/>
                  </a:lnTo>
                  <a:lnTo>
                    <a:pt x="134187" y="128079"/>
                  </a:lnTo>
                  <a:close/>
                </a:path>
                <a:path w="283210" h="283210">
                  <a:moveTo>
                    <a:pt x="93230" y="0"/>
                  </a:moveTo>
                  <a:lnTo>
                    <a:pt x="83515" y="0"/>
                  </a:lnTo>
                  <a:lnTo>
                    <a:pt x="79527" y="3975"/>
                  </a:lnTo>
                  <a:lnTo>
                    <a:pt x="79527" y="35344"/>
                  </a:lnTo>
                  <a:lnTo>
                    <a:pt x="97205" y="35344"/>
                  </a:lnTo>
                  <a:lnTo>
                    <a:pt x="97205" y="3975"/>
                  </a:lnTo>
                  <a:lnTo>
                    <a:pt x="93230" y="0"/>
                  </a:lnTo>
                  <a:close/>
                </a:path>
                <a:path w="283210" h="283210">
                  <a:moveTo>
                    <a:pt x="146253" y="0"/>
                  </a:moveTo>
                  <a:lnTo>
                    <a:pt x="136525" y="0"/>
                  </a:lnTo>
                  <a:lnTo>
                    <a:pt x="132549" y="3975"/>
                  </a:lnTo>
                  <a:lnTo>
                    <a:pt x="132549" y="35344"/>
                  </a:lnTo>
                  <a:lnTo>
                    <a:pt x="150228" y="35344"/>
                  </a:lnTo>
                  <a:lnTo>
                    <a:pt x="150228" y="3975"/>
                  </a:lnTo>
                  <a:lnTo>
                    <a:pt x="146253" y="0"/>
                  </a:lnTo>
                  <a:close/>
                </a:path>
                <a:path w="283210" h="283210">
                  <a:moveTo>
                    <a:pt x="199263" y="0"/>
                  </a:moveTo>
                  <a:lnTo>
                    <a:pt x="189547" y="0"/>
                  </a:lnTo>
                  <a:lnTo>
                    <a:pt x="185572" y="3975"/>
                  </a:lnTo>
                  <a:lnTo>
                    <a:pt x="185572" y="35344"/>
                  </a:lnTo>
                  <a:lnTo>
                    <a:pt x="203250" y="35344"/>
                  </a:lnTo>
                  <a:lnTo>
                    <a:pt x="203250" y="3975"/>
                  </a:lnTo>
                  <a:lnTo>
                    <a:pt x="199263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393693" y="1997562"/>
            <a:ext cx="474715" cy="474715"/>
            <a:chOff x="5934075" y="2657475"/>
            <a:chExt cx="381000" cy="381000"/>
          </a:xfrm>
        </p:grpSpPr>
        <p:sp>
          <p:nvSpPr>
            <p:cNvPr id="10" name="object 10"/>
            <p:cNvSpPr/>
            <p:nvPr/>
          </p:nvSpPr>
          <p:spPr>
            <a:xfrm>
              <a:off x="5938837" y="2662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38837" y="2662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31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7452" y="2819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66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31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43"/>
                  </a:lnTo>
                  <a:lnTo>
                    <a:pt x="370408" y="326999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4203" y="337362"/>
                  </a:lnTo>
                  <a:lnTo>
                    <a:pt x="2819" y="334022"/>
                  </a:lnTo>
                  <a:lnTo>
                    <a:pt x="1765" y="330568"/>
                  </a:lnTo>
                  <a:lnTo>
                    <a:pt x="1066" y="326999"/>
                  </a:lnTo>
                  <a:lnTo>
                    <a:pt x="355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3185" y="2709265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77381" y="176733"/>
                  </a:moveTo>
                  <a:lnTo>
                    <a:pt x="35344" y="176733"/>
                  </a:lnTo>
                  <a:lnTo>
                    <a:pt x="21597" y="179514"/>
                  </a:lnTo>
                  <a:lnTo>
                    <a:pt x="10361" y="187094"/>
                  </a:lnTo>
                  <a:lnTo>
                    <a:pt x="2781" y="198330"/>
                  </a:lnTo>
                  <a:lnTo>
                    <a:pt x="0" y="212077"/>
                  </a:lnTo>
                  <a:lnTo>
                    <a:pt x="0" y="247434"/>
                  </a:lnTo>
                  <a:lnTo>
                    <a:pt x="2781" y="261180"/>
                  </a:lnTo>
                  <a:lnTo>
                    <a:pt x="10361" y="272416"/>
                  </a:lnTo>
                  <a:lnTo>
                    <a:pt x="21597" y="279997"/>
                  </a:lnTo>
                  <a:lnTo>
                    <a:pt x="35344" y="282778"/>
                  </a:lnTo>
                  <a:lnTo>
                    <a:pt x="247434" y="282778"/>
                  </a:lnTo>
                  <a:lnTo>
                    <a:pt x="261180" y="279997"/>
                  </a:lnTo>
                  <a:lnTo>
                    <a:pt x="272416" y="272416"/>
                  </a:lnTo>
                  <a:lnTo>
                    <a:pt x="277353" y="265099"/>
                  </a:lnTo>
                  <a:lnTo>
                    <a:pt x="25565" y="265099"/>
                  </a:lnTo>
                  <a:lnTo>
                    <a:pt x="17678" y="257200"/>
                  </a:lnTo>
                  <a:lnTo>
                    <a:pt x="17678" y="202298"/>
                  </a:lnTo>
                  <a:lnTo>
                    <a:pt x="25565" y="194411"/>
                  </a:lnTo>
                  <a:lnTo>
                    <a:pt x="95059" y="194411"/>
                  </a:lnTo>
                  <a:lnTo>
                    <a:pt x="77381" y="176733"/>
                  </a:lnTo>
                  <a:close/>
                </a:path>
                <a:path w="283210" h="283210">
                  <a:moveTo>
                    <a:pt x="247434" y="176733"/>
                  </a:moveTo>
                  <a:lnTo>
                    <a:pt x="205397" y="176733"/>
                  </a:lnTo>
                  <a:lnTo>
                    <a:pt x="187718" y="194411"/>
                  </a:lnTo>
                  <a:lnTo>
                    <a:pt x="257200" y="194411"/>
                  </a:lnTo>
                  <a:lnTo>
                    <a:pt x="265099" y="202298"/>
                  </a:lnTo>
                  <a:lnTo>
                    <a:pt x="265099" y="257200"/>
                  </a:lnTo>
                  <a:lnTo>
                    <a:pt x="257200" y="265099"/>
                  </a:lnTo>
                  <a:lnTo>
                    <a:pt x="277353" y="265099"/>
                  </a:lnTo>
                  <a:lnTo>
                    <a:pt x="279997" y="261180"/>
                  </a:lnTo>
                  <a:lnTo>
                    <a:pt x="282778" y="247434"/>
                  </a:lnTo>
                  <a:lnTo>
                    <a:pt x="282778" y="212077"/>
                  </a:lnTo>
                  <a:lnTo>
                    <a:pt x="279997" y="198330"/>
                  </a:lnTo>
                  <a:lnTo>
                    <a:pt x="272416" y="187094"/>
                  </a:lnTo>
                  <a:lnTo>
                    <a:pt x="261180" y="179514"/>
                  </a:lnTo>
                  <a:lnTo>
                    <a:pt x="247434" y="176733"/>
                  </a:lnTo>
                  <a:close/>
                </a:path>
                <a:path w="283210" h="283210">
                  <a:moveTo>
                    <a:pt x="227088" y="216496"/>
                  </a:moveTo>
                  <a:lnTo>
                    <a:pt x="223570" y="216496"/>
                  </a:lnTo>
                  <a:lnTo>
                    <a:pt x="221894" y="216839"/>
                  </a:lnTo>
                  <a:lnTo>
                    <a:pt x="212077" y="227990"/>
                  </a:lnTo>
                  <a:lnTo>
                    <a:pt x="212077" y="231508"/>
                  </a:lnTo>
                  <a:lnTo>
                    <a:pt x="223570" y="243001"/>
                  </a:lnTo>
                  <a:lnTo>
                    <a:pt x="227088" y="243001"/>
                  </a:lnTo>
                  <a:lnTo>
                    <a:pt x="238594" y="231508"/>
                  </a:lnTo>
                  <a:lnTo>
                    <a:pt x="238594" y="227990"/>
                  </a:lnTo>
                  <a:lnTo>
                    <a:pt x="227088" y="216496"/>
                  </a:lnTo>
                  <a:close/>
                </a:path>
                <a:path w="283210" h="283210">
                  <a:moveTo>
                    <a:pt x="73507" y="122885"/>
                  </a:moveTo>
                  <a:lnTo>
                    <a:pt x="67881" y="122885"/>
                  </a:lnTo>
                  <a:lnTo>
                    <a:pt x="61036" y="129730"/>
                  </a:lnTo>
                  <a:lnTo>
                    <a:pt x="61036" y="135369"/>
                  </a:lnTo>
                  <a:lnTo>
                    <a:pt x="138569" y="212915"/>
                  </a:lnTo>
                  <a:lnTo>
                    <a:pt x="144208" y="212915"/>
                  </a:lnTo>
                  <a:lnTo>
                    <a:pt x="175191" y="181927"/>
                  </a:lnTo>
                  <a:lnTo>
                    <a:pt x="132549" y="181927"/>
                  </a:lnTo>
                  <a:lnTo>
                    <a:pt x="73507" y="122885"/>
                  </a:lnTo>
                  <a:close/>
                </a:path>
                <a:path w="283210" h="283210">
                  <a:moveTo>
                    <a:pt x="146253" y="0"/>
                  </a:moveTo>
                  <a:lnTo>
                    <a:pt x="136525" y="0"/>
                  </a:lnTo>
                  <a:lnTo>
                    <a:pt x="132549" y="3975"/>
                  </a:lnTo>
                  <a:lnTo>
                    <a:pt x="132549" y="181927"/>
                  </a:lnTo>
                  <a:lnTo>
                    <a:pt x="150228" y="181927"/>
                  </a:lnTo>
                  <a:lnTo>
                    <a:pt x="150228" y="3975"/>
                  </a:lnTo>
                  <a:lnTo>
                    <a:pt x="146253" y="0"/>
                  </a:lnTo>
                  <a:close/>
                </a:path>
                <a:path w="283210" h="283210">
                  <a:moveTo>
                    <a:pt x="214896" y="122885"/>
                  </a:moveTo>
                  <a:lnTo>
                    <a:pt x="209270" y="122885"/>
                  </a:lnTo>
                  <a:lnTo>
                    <a:pt x="150228" y="181927"/>
                  </a:lnTo>
                  <a:lnTo>
                    <a:pt x="175191" y="181927"/>
                  </a:lnTo>
                  <a:lnTo>
                    <a:pt x="221742" y="135369"/>
                  </a:lnTo>
                  <a:lnTo>
                    <a:pt x="221742" y="129730"/>
                  </a:lnTo>
                  <a:lnTo>
                    <a:pt x="214896" y="122885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93693" y="3421709"/>
            <a:ext cx="474715" cy="474715"/>
            <a:chOff x="5934075" y="3800475"/>
            <a:chExt cx="381000" cy="381000"/>
          </a:xfrm>
        </p:grpSpPr>
        <p:sp>
          <p:nvSpPr>
            <p:cNvPr id="14" name="object 14"/>
            <p:cNvSpPr/>
            <p:nvPr/>
          </p:nvSpPr>
          <p:spPr>
            <a:xfrm>
              <a:off x="5938837" y="3805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8837" y="3805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7452" y="2819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66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18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43"/>
                  </a:lnTo>
                  <a:lnTo>
                    <a:pt x="370408" y="326999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4203" y="337362"/>
                  </a:lnTo>
                  <a:lnTo>
                    <a:pt x="2819" y="334022"/>
                  </a:lnTo>
                  <a:lnTo>
                    <a:pt x="1765" y="330568"/>
                  </a:lnTo>
                  <a:lnTo>
                    <a:pt x="1066" y="326999"/>
                  </a:lnTo>
                  <a:lnTo>
                    <a:pt x="355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92025" y="3853751"/>
              <a:ext cx="265430" cy="280035"/>
            </a:xfrm>
            <a:custGeom>
              <a:avLst/>
              <a:gdLst/>
              <a:ahLst/>
              <a:cxnLst/>
              <a:rect l="l" t="t" r="r" b="b"/>
              <a:pathLst>
                <a:path w="265429" h="280035">
                  <a:moveTo>
                    <a:pt x="132549" y="0"/>
                  </a:moveTo>
                  <a:lnTo>
                    <a:pt x="21158" y="44246"/>
                  </a:lnTo>
                  <a:lnTo>
                    <a:pt x="0" y="75831"/>
                  </a:lnTo>
                  <a:lnTo>
                    <a:pt x="3240" y="113357"/>
                  </a:lnTo>
                  <a:lnTo>
                    <a:pt x="14239" y="156986"/>
                  </a:lnTo>
                  <a:lnTo>
                    <a:pt x="35415" y="201911"/>
                  </a:lnTo>
                  <a:lnTo>
                    <a:pt x="69186" y="243327"/>
                  </a:lnTo>
                  <a:lnTo>
                    <a:pt x="117970" y="276428"/>
                  </a:lnTo>
                  <a:lnTo>
                    <a:pt x="132549" y="279742"/>
                  </a:lnTo>
                  <a:lnTo>
                    <a:pt x="139980" y="278914"/>
                  </a:lnTo>
                  <a:lnTo>
                    <a:pt x="147129" y="276428"/>
                  </a:lnTo>
                  <a:lnTo>
                    <a:pt x="171948" y="259588"/>
                  </a:lnTo>
                  <a:lnTo>
                    <a:pt x="123802" y="259588"/>
                  </a:lnTo>
                  <a:lnTo>
                    <a:pt x="80295" y="229404"/>
                  </a:lnTo>
                  <a:lnTo>
                    <a:pt x="49945" y="191713"/>
                  </a:lnTo>
                  <a:lnTo>
                    <a:pt x="30763" y="150733"/>
                  </a:lnTo>
                  <a:lnTo>
                    <a:pt x="20693" y="110683"/>
                  </a:lnTo>
                  <a:lnTo>
                    <a:pt x="17615" y="69100"/>
                  </a:lnTo>
                  <a:lnTo>
                    <a:pt x="21782" y="63182"/>
                  </a:lnTo>
                  <a:lnTo>
                    <a:pt x="123710" y="19939"/>
                  </a:lnTo>
                  <a:lnTo>
                    <a:pt x="186681" y="19939"/>
                  </a:lnTo>
                  <a:lnTo>
                    <a:pt x="146354" y="2819"/>
                  </a:lnTo>
                  <a:lnTo>
                    <a:pt x="139554" y="704"/>
                  </a:lnTo>
                  <a:lnTo>
                    <a:pt x="132549" y="0"/>
                  </a:lnTo>
                  <a:close/>
                </a:path>
                <a:path w="265429" h="280035">
                  <a:moveTo>
                    <a:pt x="141389" y="19939"/>
                  </a:moveTo>
                  <a:lnTo>
                    <a:pt x="123710" y="19939"/>
                  </a:lnTo>
                  <a:lnTo>
                    <a:pt x="123710" y="259588"/>
                  </a:lnTo>
                  <a:lnTo>
                    <a:pt x="141389" y="259588"/>
                  </a:lnTo>
                  <a:lnTo>
                    <a:pt x="141389" y="19939"/>
                  </a:lnTo>
                  <a:close/>
                </a:path>
                <a:path w="265429" h="280035">
                  <a:moveTo>
                    <a:pt x="186681" y="19939"/>
                  </a:moveTo>
                  <a:lnTo>
                    <a:pt x="141389" y="19939"/>
                  </a:lnTo>
                  <a:lnTo>
                    <a:pt x="243281" y="63182"/>
                  </a:lnTo>
                  <a:lnTo>
                    <a:pt x="247484" y="69100"/>
                  </a:lnTo>
                  <a:lnTo>
                    <a:pt x="244413" y="110683"/>
                  </a:lnTo>
                  <a:lnTo>
                    <a:pt x="234349" y="150733"/>
                  </a:lnTo>
                  <a:lnTo>
                    <a:pt x="215186" y="191713"/>
                  </a:lnTo>
                  <a:lnTo>
                    <a:pt x="184880" y="229404"/>
                  </a:lnTo>
                  <a:lnTo>
                    <a:pt x="141389" y="259588"/>
                  </a:lnTo>
                  <a:lnTo>
                    <a:pt x="171948" y="259588"/>
                  </a:lnTo>
                  <a:lnTo>
                    <a:pt x="229684" y="201911"/>
                  </a:lnTo>
                  <a:lnTo>
                    <a:pt x="250859" y="156986"/>
                  </a:lnTo>
                  <a:lnTo>
                    <a:pt x="261859" y="113357"/>
                  </a:lnTo>
                  <a:lnTo>
                    <a:pt x="265099" y="75831"/>
                  </a:lnTo>
                  <a:lnTo>
                    <a:pt x="263524" y="65515"/>
                  </a:lnTo>
                  <a:lnTo>
                    <a:pt x="259097" y="56538"/>
                  </a:lnTo>
                  <a:lnTo>
                    <a:pt x="252382" y="49312"/>
                  </a:lnTo>
                  <a:lnTo>
                    <a:pt x="243941" y="44246"/>
                  </a:lnTo>
                  <a:lnTo>
                    <a:pt x="186681" y="19939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93693" y="4845855"/>
            <a:ext cx="474715" cy="474715"/>
            <a:chOff x="5934075" y="4943475"/>
            <a:chExt cx="381000" cy="381000"/>
          </a:xfrm>
        </p:grpSpPr>
        <p:sp>
          <p:nvSpPr>
            <p:cNvPr id="18" name="object 18"/>
            <p:cNvSpPr/>
            <p:nvPr/>
          </p:nvSpPr>
          <p:spPr>
            <a:xfrm>
              <a:off x="5938837" y="4948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198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19862" y="371475"/>
                  </a:lnTo>
                  <a:lnTo>
                    <a:pt x="357860" y="352729"/>
                  </a:lnTo>
                  <a:lnTo>
                    <a:pt x="371475" y="319862"/>
                  </a:lnTo>
                  <a:lnTo>
                    <a:pt x="371475" y="51612"/>
                  </a:lnTo>
                  <a:lnTo>
                    <a:pt x="352729" y="13614"/>
                  </a:lnTo>
                  <a:lnTo>
                    <a:pt x="323443" y="355"/>
                  </a:lnTo>
                  <a:lnTo>
                    <a:pt x="319862" y="0"/>
                  </a:lnTo>
                  <a:close/>
                </a:path>
              </a:pathLst>
            </a:custGeom>
            <a:solidFill>
              <a:srgbClr val="E0D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8837" y="4948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31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16230" y="0"/>
                  </a:lnTo>
                  <a:lnTo>
                    <a:pt x="319862" y="0"/>
                  </a:lnTo>
                  <a:lnTo>
                    <a:pt x="323443" y="355"/>
                  </a:lnTo>
                  <a:lnTo>
                    <a:pt x="326999" y="1066"/>
                  </a:lnTo>
                  <a:lnTo>
                    <a:pt x="330568" y="1765"/>
                  </a:lnTo>
                  <a:lnTo>
                    <a:pt x="334022" y="2819"/>
                  </a:lnTo>
                  <a:lnTo>
                    <a:pt x="337362" y="4203"/>
                  </a:lnTo>
                  <a:lnTo>
                    <a:pt x="340728" y="5588"/>
                  </a:lnTo>
                  <a:lnTo>
                    <a:pt x="367271" y="34099"/>
                  </a:lnTo>
                  <a:lnTo>
                    <a:pt x="370408" y="44462"/>
                  </a:lnTo>
                  <a:lnTo>
                    <a:pt x="371119" y="48031"/>
                  </a:lnTo>
                  <a:lnTo>
                    <a:pt x="371475" y="51612"/>
                  </a:lnTo>
                  <a:lnTo>
                    <a:pt x="371475" y="55245"/>
                  </a:lnTo>
                  <a:lnTo>
                    <a:pt x="371475" y="316230"/>
                  </a:lnTo>
                  <a:lnTo>
                    <a:pt x="371475" y="319862"/>
                  </a:lnTo>
                  <a:lnTo>
                    <a:pt x="371119" y="323443"/>
                  </a:lnTo>
                  <a:lnTo>
                    <a:pt x="370408" y="326999"/>
                  </a:lnTo>
                  <a:lnTo>
                    <a:pt x="369709" y="330568"/>
                  </a:lnTo>
                  <a:lnTo>
                    <a:pt x="346925" y="362165"/>
                  </a:lnTo>
                  <a:lnTo>
                    <a:pt x="326999" y="370408"/>
                  </a:lnTo>
                  <a:lnTo>
                    <a:pt x="323443" y="371119"/>
                  </a:lnTo>
                  <a:lnTo>
                    <a:pt x="319862" y="371475"/>
                  </a:lnTo>
                  <a:lnTo>
                    <a:pt x="316230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4203" y="337362"/>
                  </a:lnTo>
                  <a:lnTo>
                    <a:pt x="2819" y="334022"/>
                  </a:lnTo>
                  <a:lnTo>
                    <a:pt x="1765" y="330568"/>
                  </a:lnTo>
                  <a:lnTo>
                    <a:pt x="1066" y="326999"/>
                  </a:lnTo>
                  <a:lnTo>
                    <a:pt x="355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6BC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3185" y="5037683"/>
              <a:ext cx="283210" cy="198120"/>
            </a:xfrm>
            <a:custGeom>
              <a:avLst/>
              <a:gdLst/>
              <a:ahLst/>
              <a:cxnLst/>
              <a:rect l="l" t="t" r="r" b="b"/>
              <a:pathLst>
                <a:path w="283210" h="198120">
                  <a:moveTo>
                    <a:pt x="120180" y="0"/>
                  </a:moveTo>
                  <a:lnTo>
                    <a:pt x="90666" y="5794"/>
                  </a:lnTo>
                  <a:lnTo>
                    <a:pt x="66351" y="21642"/>
                  </a:lnTo>
                  <a:lnTo>
                    <a:pt x="49531" y="45236"/>
                  </a:lnTo>
                  <a:lnTo>
                    <a:pt x="42506" y="74269"/>
                  </a:lnTo>
                  <a:lnTo>
                    <a:pt x="25428" y="83440"/>
                  </a:lnTo>
                  <a:lnTo>
                    <a:pt x="11976" y="97167"/>
                  </a:lnTo>
                  <a:lnTo>
                    <a:pt x="3162" y="114456"/>
                  </a:lnTo>
                  <a:lnTo>
                    <a:pt x="0" y="134315"/>
                  </a:lnTo>
                  <a:lnTo>
                    <a:pt x="5001" y="159076"/>
                  </a:lnTo>
                  <a:lnTo>
                    <a:pt x="18640" y="179301"/>
                  </a:lnTo>
                  <a:lnTo>
                    <a:pt x="38865" y="192940"/>
                  </a:lnTo>
                  <a:lnTo>
                    <a:pt x="63627" y="197942"/>
                  </a:lnTo>
                  <a:lnTo>
                    <a:pt x="226225" y="197942"/>
                  </a:lnTo>
                  <a:lnTo>
                    <a:pt x="248236" y="193499"/>
                  </a:lnTo>
                  <a:lnTo>
                    <a:pt x="262614" y="183807"/>
                  </a:lnTo>
                  <a:lnTo>
                    <a:pt x="63627" y="183807"/>
                  </a:lnTo>
                  <a:lnTo>
                    <a:pt x="44353" y="179920"/>
                  </a:lnTo>
                  <a:lnTo>
                    <a:pt x="28622" y="169319"/>
                  </a:lnTo>
                  <a:lnTo>
                    <a:pt x="18021" y="153589"/>
                  </a:lnTo>
                  <a:lnTo>
                    <a:pt x="14135" y="134315"/>
                  </a:lnTo>
                  <a:lnTo>
                    <a:pt x="16540" y="119197"/>
                  </a:lnTo>
                  <a:lnTo>
                    <a:pt x="47193" y="87617"/>
                  </a:lnTo>
                  <a:lnTo>
                    <a:pt x="52628" y="85712"/>
                  </a:lnTo>
                  <a:lnTo>
                    <a:pt x="56375" y="80683"/>
                  </a:lnTo>
                  <a:lnTo>
                    <a:pt x="76133" y="31840"/>
                  </a:lnTo>
                  <a:lnTo>
                    <a:pt x="120180" y="14135"/>
                  </a:lnTo>
                  <a:lnTo>
                    <a:pt x="163956" y="14135"/>
                  </a:lnTo>
                  <a:lnTo>
                    <a:pt x="156565" y="9017"/>
                  </a:lnTo>
                  <a:lnTo>
                    <a:pt x="139230" y="2348"/>
                  </a:lnTo>
                  <a:lnTo>
                    <a:pt x="120180" y="0"/>
                  </a:lnTo>
                  <a:close/>
                </a:path>
                <a:path w="283210" h="198120">
                  <a:moveTo>
                    <a:pt x="239495" y="42418"/>
                  </a:moveTo>
                  <a:lnTo>
                    <a:pt x="205016" y="42418"/>
                  </a:lnTo>
                  <a:lnTo>
                    <a:pt x="218983" y="45236"/>
                  </a:lnTo>
                  <a:lnTo>
                    <a:pt x="218836" y="45236"/>
                  </a:lnTo>
                  <a:lnTo>
                    <a:pt x="230008" y="52765"/>
                  </a:lnTo>
                  <a:lnTo>
                    <a:pt x="237582" y="63999"/>
                  </a:lnTo>
                  <a:lnTo>
                    <a:pt x="240360" y="77762"/>
                  </a:lnTo>
                  <a:lnTo>
                    <a:pt x="240360" y="81165"/>
                  </a:lnTo>
                  <a:lnTo>
                    <a:pt x="239877" y="84391"/>
                  </a:lnTo>
                  <a:lnTo>
                    <a:pt x="239160" y="87033"/>
                  </a:lnTo>
                  <a:lnTo>
                    <a:pt x="237223" y="93891"/>
                  </a:lnTo>
                  <a:lnTo>
                    <a:pt x="240131" y="100736"/>
                  </a:lnTo>
                  <a:lnTo>
                    <a:pt x="267001" y="129664"/>
                  </a:lnTo>
                  <a:lnTo>
                    <a:pt x="268643" y="141389"/>
                  </a:lnTo>
                  <a:lnTo>
                    <a:pt x="265306" y="157896"/>
                  </a:lnTo>
                  <a:lnTo>
                    <a:pt x="256211" y="171380"/>
                  </a:lnTo>
                  <a:lnTo>
                    <a:pt x="242727" y="180472"/>
                  </a:lnTo>
                  <a:lnTo>
                    <a:pt x="226225" y="183807"/>
                  </a:lnTo>
                  <a:lnTo>
                    <a:pt x="262614" y="183807"/>
                  </a:lnTo>
                  <a:lnTo>
                    <a:pt x="266212" y="181381"/>
                  </a:lnTo>
                  <a:lnTo>
                    <a:pt x="278333" y="163405"/>
                  </a:lnTo>
                  <a:lnTo>
                    <a:pt x="282778" y="141389"/>
                  </a:lnTo>
                  <a:lnTo>
                    <a:pt x="280585" y="125752"/>
                  </a:lnTo>
                  <a:lnTo>
                    <a:pt x="274415" y="111790"/>
                  </a:lnTo>
                  <a:lnTo>
                    <a:pt x="264883" y="100121"/>
                  </a:lnTo>
                  <a:lnTo>
                    <a:pt x="252603" y="91363"/>
                  </a:lnTo>
                  <a:lnTo>
                    <a:pt x="253668" y="87617"/>
                  </a:lnTo>
                  <a:lnTo>
                    <a:pt x="253708" y="87477"/>
                  </a:lnTo>
                  <a:lnTo>
                    <a:pt x="253834" y="87033"/>
                  </a:lnTo>
                  <a:lnTo>
                    <a:pt x="254495" y="82486"/>
                  </a:lnTo>
                  <a:lnTo>
                    <a:pt x="254495" y="77762"/>
                  </a:lnTo>
                  <a:lnTo>
                    <a:pt x="250609" y="58490"/>
                  </a:lnTo>
                  <a:lnTo>
                    <a:pt x="240009" y="42764"/>
                  </a:lnTo>
                  <a:lnTo>
                    <a:pt x="239495" y="42418"/>
                  </a:lnTo>
                  <a:close/>
                </a:path>
                <a:path w="283210" h="198120">
                  <a:moveTo>
                    <a:pt x="163956" y="14135"/>
                  </a:moveTo>
                  <a:lnTo>
                    <a:pt x="120180" y="14135"/>
                  </a:lnTo>
                  <a:lnTo>
                    <a:pt x="135766" y="16056"/>
                  </a:lnTo>
                  <a:lnTo>
                    <a:pt x="149945" y="21512"/>
                  </a:lnTo>
                  <a:lnTo>
                    <a:pt x="162253" y="30042"/>
                  </a:lnTo>
                  <a:lnTo>
                    <a:pt x="172224" y="41186"/>
                  </a:lnTo>
                  <a:lnTo>
                    <a:pt x="176199" y="46786"/>
                  </a:lnTo>
                  <a:lnTo>
                    <a:pt x="183629" y="48780"/>
                  </a:lnTo>
                  <a:lnTo>
                    <a:pt x="194411" y="43649"/>
                  </a:lnTo>
                  <a:lnTo>
                    <a:pt x="199542" y="42418"/>
                  </a:lnTo>
                  <a:lnTo>
                    <a:pt x="239495" y="42418"/>
                  </a:lnTo>
                  <a:lnTo>
                    <a:pt x="225586" y="33045"/>
                  </a:lnTo>
                  <a:lnTo>
                    <a:pt x="183807" y="33045"/>
                  </a:lnTo>
                  <a:lnTo>
                    <a:pt x="171615" y="19438"/>
                  </a:lnTo>
                  <a:lnTo>
                    <a:pt x="163956" y="14135"/>
                  </a:lnTo>
                  <a:close/>
                </a:path>
                <a:path w="283210" h="198120">
                  <a:moveTo>
                    <a:pt x="205016" y="28282"/>
                  </a:moveTo>
                  <a:lnTo>
                    <a:pt x="197408" y="28282"/>
                  </a:lnTo>
                  <a:lnTo>
                    <a:pt x="190113" y="30042"/>
                  </a:lnTo>
                  <a:lnTo>
                    <a:pt x="183807" y="33045"/>
                  </a:lnTo>
                  <a:lnTo>
                    <a:pt x="225586" y="33045"/>
                  </a:lnTo>
                  <a:lnTo>
                    <a:pt x="224282" y="32167"/>
                  </a:lnTo>
                  <a:lnTo>
                    <a:pt x="205016" y="28282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71584" y="596162"/>
            <a:ext cx="3987610" cy="5191142"/>
          </a:xfrm>
          <a:prstGeom prst="rect">
            <a:avLst/>
          </a:prstGeom>
        </p:spPr>
        <p:txBody>
          <a:bodyPr vert="horz" wrap="square" lIns="0" tIns="16615" rIns="0" bIns="0" rtlCol="0">
            <a:spAutoFit/>
          </a:bodyPr>
          <a:lstStyle/>
          <a:p>
            <a:pPr marL="15824">
              <a:spcBef>
                <a:spcPts val="131"/>
              </a:spcBef>
            </a:pPr>
            <a:r>
              <a:rPr sz="2305" b="1" spc="-218" dirty="0">
                <a:solidFill>
                  <a:srgbClr val="262424"/>
                </a:solidFill>
                <a:latin typeface="Georgia"/>
                <a:cs typeface="Georgia"/>
              </a:rPr>
              <a:t>AI</a:t>
            </a:r>
            <a:r>
              <a:rPr sz="2305" b="1" spc="-162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316" dirty="0">
                <a:solidFill>
                  <a:srgbClr val="262424"/>
                </a:solidFill>
                <a:latin typeface="Georgia"/>
                <a:cs typeface="Georgia"/>
              </a:rPr>
              <a:t>+</a:t>
            </a:r>
            <a:r>
              <a:rPr sz="2305" b="1" spc="-162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56" dirty="0">
                <a:solidFill>
                  <a:srgbClr val="262424"/>
                </a:solidFill>
                <a:latin typeface="Georgia"/>
                <a:cs typeface="Georgia"/>
              </a:rPr>
              <a:t>Education</a:t>
            </a:r>
            <a:endParaRPr sz="2305" dirty="0">
              <a:latin typeface="Georgia"/>
              <a:cs typeface="Georgia"/>
            </a:endParaRPr>
          </a:p>
          <a:p>
            <a:pPr marL="15824">
              <a:spcBef>
                <a:spcPts val="2249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Drives</a:t>
            </a:r>
            <a:r>
              <a:rPr sz="1682" spc="10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actionable</a:t>
            </a:r>
            <a:r>
              <a:rPr sz="1682" spc="106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environmental</a:t>
            </a:r>
            <a:r>
              <a:rPr sz="1682" spc="112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change.</a:t>
            </a:r>
            <a:endParaRPr sz="1682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82" dirty="0">
              <a:latin typeface="Tahoma"/>
              <a:cs typeface="Tahoma"/>
            </a:endParaRPr>
          </a:p>
          <a:p>
            <a:pPr>
              <a:spcBef>
                <a:spcPts val="118"/>
              </a:spcBef>
            </a:pPr>
            <a:endParaRPr sz="1682" dirty="0">
              <a:latin typeface="Tahoma"/>
              <a:cs typeface="Tahoma"/>
            </a:endParaRPr>
          </a:p>
          <a:p>
            <a:pPr marL="15824"/>
            <a:r>
              <a:rPr sz="2305" b="1" spc="-280" dirty="0">
                <a:solidFill>
                  <a:srgbClr val="262424"/>
                </a:solidFill>
                <a:latin typeface="Georgia"/>
                <a:cs typeface="Georgia"/>
              </a:rPr>
              <a:t>IBM</a:t>
            </a:r>
            <a:r>
              <a:rPr sz="2305" b="1" spc="-142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25" dirty="0">
                <a:solidFill>
                  <a:srgbClr val="262424"/>
                </a:solidFill>
                <a:latin typeface="Georgia"/>
                <a:cs typeface="Georgia"/>
              </a:rPr>
              <a:t>Granite</a:t>
            </a:r>
            <a:endParaRPr sz="2305" dirty="0">
              <a:latin typeface="Georgia"/>
              <a:cs typeface="Georgia"/>
            </a:endParaRPr>
          </a:p>
          <a:p>
            <a:pPr marL="15824">
              <a:spcBef>
                <a:spcPts val="2249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Provides</a:t>
            </a:r>
            <a:r>
              <a:rPr sz="1682" spc="37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reliable,</a:t>
            </a:r>
            <a:r>
              <a:rPr sz="1682" spc="4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relevant</a:t>
            </a:r>
            <a:r>
              <a:rPr sz="1682" spc="44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87" dirty="0">
                <a:solidFill>
                  <a:srgbClr val="262424"/>
                </a:solidFill>
                <a:latin typeface="Tahoma"/>
                <a:cs typeface="Tahoma"/>
              </a:rPr>
              <a:t>eco-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guidance.</a:t>
            </a:r>
            <a:endParaRPr sz="1682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82" dirty="0">
              <a:latin typeface="Tahoma"/>
              <a:cs typeface="Tahoma"/>
            </a:endParaRPr>
          </a:p>
          <a:p>
            <a:pPr>
              <a:spcBef>
                <a:spcPts val="118"/>
              </a:spcBef>
            </a:pPr>
            <a:endParaRPr sz="1682" dirty="0">
              <a:latin typeface="Tahoma"/>
              <a:cs typeface="Tahoma"/>
            </a:endParaRPr>
          </a:p>
          <a:p>
            <a:pPr marL="15824"/>
            <a:r>
              <a:rPr sz="2305" b="1" spc="-199" dirty="0">
                <a:solidFill>
                  <a:srgbClr val="262424"/>
                </a:solidFill>
                <a:latin typeface="Georgia"/>
                <a:cs typeface="Georgia"/>
              </a:rPr>
              <a:t>Proactive</a:t>
            </a:r>
            <a:r>
              <a:rPr sz="2305" b="1" spc="-93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12" dirty="0">
                <a:solidFill>
                  <a:srgbClr val="262424"/>
                </a:solidFill>
                <a:latin typeface="Georgia"/>
                <a:cs typeface="Georgia"/>
              </a:rPr>
              <a:t>Citizens</a:t>
            </a:r>
            <a:endParaRPr sz="2305" dirty="0">
              <a:latin typeface="Georgia"/>
              <a:cs typeface="Georgia"/>
            </a:endParaRPr>
          </a:p>
          <a:p>
            <a:pPr marL="15824">
              <a:spcBef>
                <a:spcPts val="2249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Fostering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an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87" dirty="0">
                <a:solidFill>
                  <a:srgbClr val="262424"/>
                </a:solidFill>
                <a:latin typeface="Tahoma"/>
                <a:cs typeface="Tahoma"/>
              </a:rPr>
              <a:t>eco-</a:t>
            </a:r>
            <a:r>
              <a:rPr sz="1682" spc="69" dirty="0">
                <a:solidFill>
                  <a:srgbClr val="262424"/>
                </a:solidFill>
                <a:latin typeface="Tahoma"/>
                <a:cs typeface="Tahoma"/>
              </a:rPr>
              <a:t>conscious</a:t>
            </a:r>
            <a:r>
              <a:rPr sz="1682" spc="-19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generation.</a:t>
            </a:r>
            <a:endParaRPr sz="1682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82" dirty="0">
              <a:latin typeface="Tahoma"/>
              <a:cs typeface="Tahoma"/>
            </a:endParaRPr>
          </a:p>
          <a:p>
            <a:pPr>
              <a:spcBef>
                <a:spcPts val="118"/>
              </a:spcBef>
            </a:pPr>
            <a:endParaRPr sz="1682" dirty="0">
              <a:latin typeface="Tahoma"/>
              <a:cs typeface="Tahoma"/>
            </a:endParaRPr>
          </a:p>
          <a:p>
            <a:pPr marL="15824">
              <a:spcBef>
                <a:spcPts val="6"/>
              </a:spcBef>
            </a:pPr>
            <a:r>
              <a:rPr sz="2305" b="1" spc="-231" dirty="0">
                <a:solidFill>
                  <a:srgbClr val="262424"/>
                </a:solidFill>
                <a:latin typeface="Georgia"/>
                <a:cs typeface="Georgia"/>
              </a:rPr>
              <a:t>Smarter</a:t>
            </a:r>
            <a:r>
              <a:rPr sz="2305" b="1" spc="-118" dirty="0">
                <a:solidFill>
                  <a:srgbClr val="262424"/>
                </a:solidFill>
                <a:latin typeface="Georgia"/>
                <a:cs typeface="Georgia"/>
              </a:rPr>
              <a:t> </a:t>
            </a:r>
            <a:r>
              <a:rPr sz="2305" b="1" spc="-81" dirty="0">
                <a:solidFill>
                  <a:srgbClr val="262424"/>
                </a:solidFill>
                <a:latin typeface="Georgia"/>
                <a:cs typeface="Georgia"/>
              </a:rPr>
              <a:t>Communities</a:t>
            </a:r>
            <a:endParaRPr sz="2305" dirty="0">
              <a:latin typeface="Georgia"/>
              <a:cs typeface="Georgia"/>
            </a:endParaRPr>
          </a:p>
          <a:p>
            <a:pPr marL="15824">
              <a:spcBef>
                <a:spcPts val="2249"/>
              </a:spcBef>
            </a:pP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Building</a:t>
            </a:r>
            <a:r>
              <a:rPr sz="1682" spc="118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sustainable</a:t>
            </a:r>
            <a:r>
              <a:rPr sz="1682" spc="1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dirty="0">
                <a:solidFill>
                  <a:srgbClr val="262424"/>
                </a:solidFill>
                <a:latin typeface="Tahoma"/>
                <a:cs typeface="Tahoma"/>
              </a:rPr>
              <a:t>cities</a:t>
            </a:r>
            <a:r>
              <a:rPr sz="1682" spc="12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682" spc="-12" dirty="0">
                <a:solidFill>
                  <a:srgbClr val="262424"/>
                </a:solidFill>
                <a:latin typeface="Tahoma"/>
                <a:cs typeface="Tahoma"/>
              </a:rPr>
              <a:t>together.</a:t>
            </a:r>
            <a:endParaRPr sz="1682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515</Words>
  <Application>Microsoft Office PowerPoint</Application>
  <PresentationFormat>Custom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Georgia</vt:lpstr>
      <vt:lpstr>Tahoma</vt:lpstr>
      <vt:lpstr>Office Theme</vt:lpstr>
      <vt:lpstr>PowerPoint Presentation</vt:lpstr>
      <vt:lpstr>Eco Tips: Empowering Sustainable Living with IBM Granite LLM</vt:lpstr>
      <vt:lpstr>The Growing Environmental Literacy Gap</vt:lpstr>
      <vt:lpstr>Introducing the "Eco Tips" Assistant</vt:lpstr>
      <vt:lpstr>Powering the Intelligence: IBM Granite LLM</vt:lpstr>
      <vt:lpstr>Impact in Action: A School Environmental Session</vt:lpstr>
      <vt:lpstr>Measurable Benefits &amp; Outcomes</vt:lpstr>
      <vt:lpstr>Scaling for a Smarter, Greener City</vt:lpstr>
      <vt:lpstr>Conclusion: Empowering a Sustainable Future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Sasi Kumar pitta</cp:lastModifiedBy>
  <cp:revision>3</cp:revision>
  <dcterms:created xsi:type="dcterms:W3CDTF">2025-06-25T09:01:31Z</dcterms:created>
  <dcterms:modified xsi:type="dcterms:W3CDTF">2025-06-25T09:28:54Z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2025-06-25T00:00:00Z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2025-06-25T00:00:00Z</vt:filetime>
  </property>
  <property fmtid="{D5CDD505-2E9C-101B-9397-08002B2CF9AE}" pid="5" name="Producer">
    <vt:lpwstr>GPL Ghostscript 9.56.1</vt:lpwstr>
  </property>
</Properties>
</file>